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23.jpg" ContentType="image/jpg"/>
  <Override PartName="/ppt/media/image24.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67" r:id="rId2"/>
  </p:sldMasterIdLst>
  <p:notesMasterIdLst>
    <p:notesMasterId r:id="rId5"/>
  </p:notesMasterIdLst>
  <p:handoutMasterIdLst>
    <p:handoutMasterId r:id="rId6"/>
  </p:handoutMasterIdLst>
  <p:sldIdLst>
    <p:sldId id="643" r:id="rId3"/>
    <p:sldId id="337" r:id="rId4"/>
  </p:sldIdLst>
  <p:sldSz cx="9144000" cy="6858000" type="screen4x3"/>
  <p:notesSz cx="6950075" cy="9236075"/>
  <p:defaultTextStyle>
    <a:defPPr>
      <a:defRPr lang="en-US"/>
    </a:defPPr>
    <a:lvl1pPr marL="0" algn="l" defTabSz="810067" rtl="0" eaLnBrk="1" latinLnBrk="0" hangingPunct="1">
      <a:defRPr sz="1595"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orient="horz" pos="3271" userDrawn="1">
          <p15:clr>
            <a:srgbClr val="A4A3A4"/>
          </p15:clr>
        </p15:guide>
        <p15:guide id="3" orient="horz" pos="3748" userDrawn="1">
          <p15:clr>
            <a:srgbClr val="A4A3A4"/>
          </p15:clr>
        </p15:guide>
        <p15:guide id="4" pos="2808" userDrawn="1">
          <p15:clr>
            <a:srgbClr val="A4A3A4"/>
          </p15:clr>
        </p15:guide>
        <p15:guide id="5" orient="horz" pos="1795" userDrawn="1">
          <p15:clr>
            <a:srgbClr val="A4A3A4"/>
          </p15:clr>
        </p15:guide>
        <p15:guide id="6" orient="horz" pos="2820" userDrawn="1">
          <p15:clr>
            <a:srgbClr val="A4A3A4"/>
          </p15:clr>
        </p15:guide>
        <p15:guide id="7" pos="3061" userDrawn="1">
          <p15:clr>
            <a:srgbClr val="A4A3A4"/>
          </p15:clr>
        </p15:guide>
        <p15:guide id="8" orient="horz" pos="2022">
          <p15:clr>
            <a:srgbClr val="A4A3A4"/>
          </p15:clr>
        </p15:guide>
        <p15:guide id="9" orient="horz" pos="1266">
          <p15:clr>
            <a:srgbClr val="A4A3A4"/>
          </p15:clr>
        </p15:guide>
        <p15:guide id="10" orient="horz" pos="2170">
          <p15:clr>
            <a:srgbClr val="A4A3A4"/>
          </p15:clr>
        </p15:guide>
        <p15:guide id="11" pos="239">
          <p15:clr>
            <a:srgbClr val="A4A3A4"/>
          </p15:clr>
        </p15:guide>
        <p15:guide id="12" pos="5528">
          <p15:clr>
            <a:srgbClr val="A4A3A4"/>
          </p15:clr>
        </p15:guide>
        <p15:guide id="13" orient="horz" pos="4319">
          <p15:clr>
            <a:srgbClr val="A4A3A4"/>
          </p15:clr>
        </p15:guide>
        <p15:guide id="14" orient="horz" pos="4288">
          <p15:clr>
            <a:srgbClr val="A4A3A4"/>
          </p15:clr>
        </p15:guide>
        <p15:guide id="15" orient="horz" pos="4232">
          <p15:clr>
            <a:srgbClr val="A4A3A4"/>
          </p15:clr>
        </p15:guide>
        <p15:guide id="16" orient="horz" pos="4271">
          <p15:clr>
            <a:srgbClr val="A4A3A4"/>
          </p15:clr>
        </p15:guide>
        <p15:guide id="17" orient="horz" pos="4305">
          <p15:clr>
            <a:srgbClr val="A4A3A4"/>
          </p15:clr>
        </p15:guide>
        <p15:guide id="18" orient="horz" pos="728">
          <p15:clr>
            <a:srgbClr val="A4A3A4"/>
          </p15:clr>
        </p15:guide>
        <p15:guide id="19" orient="horz" pos="4224">
          <p15:clr>
            <a:srgbClr val="A4A3A4"/>
          </p15:clr>
        </p15:guide>
        <p15:guide id="20" orient="horz" pos="1664">
          <p15:clr>
            <a:srgbClr val="A4A3A4"/>
          </p15:clr>
        </p15:guide>
        <p15:guide id="21" orient="horz" pos="2874">
          <p15:clr>
            <a:srgbClr val="A4A3A4"/>
          </p15:clr>
        </p15:guide>
        <p15:guide id="22" orient="horz" pos="733">
          <p15:clr>
            <a:srgbClr val="A4A3A4"/>
          </p15:clr>
        </p15:guide>
        <p15:guide id="23" orient="horz" pos="4079">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FF00"/>
    <a:srgbClr val="000000"/>
    <a:srgbClr val="FFFFFF"/>
    <a:srgbClr val="E7E7E7"/>
    <a:srgbClr val="FFEB7F"/>
    <a:srgbClr val="FFEBA1"/>
    <a:srgbClr val="A5A5A5"/>
    <a:srgbClr val="00B0F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37"/>
  </p:normalViewPr>
  <p:slideViewPr>
    <p:cSldViewPr snapToGrid="0" snapToObjects="1" showGuides="1">
      <p:cViewPr varScale="1">
        <p:scale>
          <a:sx n="68" d="100"/>
          <a:sy n="68" d="100"/>
        </p:scale>
        <p:origin x="1344" y="56"/>
      </p:cViewPr>
      <p:guideLst>
        <p:guide orient="horz" pos="1104"/>
        <p:guide orient="horz" pos="3271"/>
        <p:guide orient="horz" pos="3748"/>
        <p:guide pos="2808"/>
        <p:guide orient="horz" pos="1795"/>
        <p:guide orient="horz" pos="2820"/>
        <p:guide pos="3061"/>
        <p:guide orient="horz" pos="2022"/>
        <p:guide orient="horz" pos="1266"/>
        <p:guide orient="horz" pos="2170"/>
        <p:guide pos="239"/>
        <p:guide pos="5528"/>
        <p:guide orient="horz" pos="4319"/>
        <p:guide orient="horz" pos="4288"/>
        <p:guide orient="horz" pos="4232"/>
        <p:guide orient="horz" pos="4271"/>
        <p:guide orient="horz" pos="4305"/>
        <p:guide orient="horz" pos="728"/>
        <p:guide orient="horz" pos="4224"/>
        <p:guide orient="horz" pos="1664"/>
        <p:guide orient="horz" pos="2874"/>
        <p:guide orient="horz" pos="733"/>
        <p:guide orient="horz" pos="407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9" d="100"/>
          <a:sy n="89" d="100"/>
        </p:scale>
        <p:origin x="-3738" y="-102"/>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2FF2F-88FF-4F11-9B60-0EF82FADEBE3}"/>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131954D7-BA6E-454F-AD65-8F5B42ADAA2C}"/>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1E8B6F9-F2DE-48F8-A703-673D5632AFFA}" type="datetimeFigureOut">
              <a:rPr lang="en-US" smtClean="0"/>
              <a:t>2/20/2019</a:t>
            </a:fld>
            <a:endParaRPr lang="en-US"/>
          </a:p>
        </p:txBody>
      </p:sp>
      <p:sp>
        <p:nvSpPr>
          <p:cNvPr id="4" name="Footer Placeholder 3">
            <a:extLst>
              <a:ext uri="{FF2B5EF4-FFF2-40B4-BE49-F238E27FC236}">
                <a16:creationId xmlns:a16="http://schemas.microsoft.com/office/drawing/2014/main" id="{EE63E0AA-3F80-466A-9323-6FDDB110DB0A}"/>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FC7CE3-6E60-462D-913E-62E94F2B34E0}"/>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C282A14-8DEF-4121-8199-FD9DADDF1AEF}" type="slidenum">
              <a:rPr lang="en-US" smtClean="0"/>
              <a:t>‹#›</a:t>
            </a:fld>
            <a:endParaRPr lang="en-US"/>
          </a:p>
        </p:txBody>
      </p:sp>
    </p:spTree>
    <p:extLst>
      <p:ext uri="{BB962C8B-B14F-4D97-AF65-F5344CB8AC3E}">
        <p14:creationId xmlns:p14="http://schemas.microsoft.com/office/powerpoint/2010/main" val="3061758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GB"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B613334-ED8F-1849-AEBF-E62722FDCD40}" type="datetimeFigureOut">
              <a:rPr lang="en-GB" smtClean="0"/>
              <a:t>20/02/2019</a:t>
            </a:fld>
            <a:endParaRPr lang="en-GB"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DFA7B72-6F1F-F94B-BB69-8BA62B4372B6}" type="slidenum">
              <a:rPr lang="en-GB" smtClean="0"/>
              <a:t>‹#›</a:t>
            </a:fld>
            <a:endParaRPr lang="en-GB" dirty="0"/>
          </a:p>
        </p:txBody>
      </p:sp>
    </p:spTree>
    <p:extLst>
      <p:ext uri="{BB962C8B-B14F-4D97-AF65-F5344CB8AC3E}">
        <p14:creationId xmlns:p14="http://schemas.microsoft.com/office/powerpoint/2010/main" val="814225415"/>
      </p:ext>
    </p:extLst>
  </p:cSld>
  <p:clrMap bg1="lt1" tx1="dk1" bg2="lt2" tx2="dk2" accent1="accent1" accent2="accent2" accent3="accent3" accent4="accent4" accent5="accent5" accent6="accent6" hlink="hlink" folHlink="folHlink"/>
  <p:notesStyle>
    <a:lvl1pPr marL="0" algn="l" defTabSz="810067" rtl="0" eaLnBrk="1" latinLnBrk="0" hangingPunct="1">
      <a:defRPr sz="1063" kern="1200">
        <a:solidFill>
          <a:schemeClr val="tx1"/>
        </a:solidFill>
        <a:latin typeface="+mn-lt"/>
        <a:ea typeface="+mn-ea"/>
        <a:cs typeface="+mn-cs"/>
      </a:defRPr>
    </a:lvl1pPr>
    <a:lvl2pPr marL="405033" algn="l" defTabSz="810067" rtl="0" eaLnBrk="1" latinLnBrk="0" hangingPunct="1">
      <a:defRPr sz="1063" kern="1200">
        <a:solidFill>
          <a:schemeClr val="tx1"/>
        </a:solidFill>
        <a:latin typeface="+mn-lt"/>
        <a:ea typeface="+mn-ea"/>
        <a:cs typeface="+mn-cs"/>
      </a:defRPr>
    </a:lvl2pPr>
    <a:lvl3pPr marL="810067" algn="l" defTabSz="810067" rtl="0" eaLnBrk="1" latinLnBrk="0" hangingPunct="1">
      <a:defRPr sz="1063" kern="1200">
        <a:solidFill>
          <a:schemeClr val="tx1"/>
        </a:solidFill>
        <a:latin typeface="+mn-lt"/>
        <a:ea typeface="+mn-ea"/>
        <a:cs typeface="+mn-cs"/>
      </a:defRPr>
    </a:lvl3pPr>
    <a:lvl4pPr marL="1215100" algn="l" defTabSz="810067" rtl="0" eaLnBrk="1" latinLnBrk="0" hangingPunct="1">
      <a:defRPr sz="1063" kern="1200">
        <a:solidFill>
          <a:schemeClr val="tx1"/>
        </a:solidFill>
        <a:latin typeface="+mn-lt"/>
        <a:ea typeface="+mn-ea"/>
        <a:cs typeface="+mn-cs"/>
      </a:defRPr>
    </a:lvl4pPr>
    <a:lvl5pPr marL="1620134" algn="l" defTabSz="810067" rtl="0" eaLnBrk="1" latinLnBrk="0" hangingPunct="1">
      <a:defRPr sz="1063" kern="1200">
        <a:solidFill>
          <a:schemeClr val="tx1"/>
        </a:solidFill>
        <a:latin typeface="+mn-lt"/>
        <a:ea typeface="+mn-ea"/>
        <a:cs typeface="+mn-cs"/>
      </a:defRPr>
    </a:lvl5pPr>
    <a:lvl6pPr marL="2025167" algn="l" defTabSz="810067" rtl="0" eaLnBrk="1" latinLnBrk="0" hangingPunct="1">
      <a:defRPr sz="1063" kern="1200">
        <a:solidFill>
          <a:schemeClr val="tx1"/>
        </a:solidFill>
        <a:latin typeface="+mn-lt"/>
        <a:ea typeface="+mn-ea"/>
        <a:cs typeface="+mn-cs"/>
      </a:defRPr>
    </a:lvl6pPr>
    <a:lvl7pPr marL="2430201" algn="l" defTabSz="810067" rtl="0" eaLnBrk="1" latinLnBrk="0" hangingPunct="1">
      <a:defRPr sz="1063" kern="1200">
        <a:solidFill>
          <a:schemeClr val="tx1"/>
        </a:solidFill>
        <a:latin typeface="+mn-lt"/>
        <a:ea typeface="+mn-ea"/>
        <a:cs typeface="+mn-cs"/>
      </a:defRPr>
    </a:lvl7pPr>
    <a:lvl8pPr marL="2835234" algn="l" defTabSz="810067" rtl="0" eaLnBrk="1" latinLnBrk="0" hangingPunct="1">
      <a:defRPr sz="1063" kern="1200">
        <a:solidFill>
          <a:schemeClr val="tx1"/>
        </a:solidFill>
        <a:latin typeface="+mn-lt"/>
        <a:ea typeface="+mn-ea"/>
        <a:cs typeface="+mn-cs"/>
      </a:defRPr>
    </a:lvl8pPr>
    <a:lvl9pPr marL="3240268" algn="l" defTabSz="810067" rtl="0" eaLnBrk="1" latinLnBrk="0" hangingPunct="1">
      <a:defRPr sz="106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Slide Image Placeholder 1"/>
          <p:cNvSpPr>
            <a:spLocks noGrp="1" noRot="1" noChangeAspect="1"/>
          </p:cNvSpPr>
          <p:nvPr>
            <p:ph type="sldImg"/>
          </p:nvPr>
        </p:nvSpPr>
        <p:spPr bwMode="auto">
          <a:xfrm>
            <a:off x="1281113" y="555625"/>
            <a:ext cx="4349750" cy="3262313"/>
          </a:xfrm>
          <a:noFill/>
          <a:ln>
            <a:solidFill>
              <a:srgbClr val="000000"/>
            </a:solidFill>
            <a:miter lim="800000"/>
            <a:headEnd/>
            <a:tailEnd/>
          </a:ln>
        </p:spPr>
      </p:sp>
      <p:sp>
        <p:nvSpPr>
          <p:cNvPr id="3" name="Notes Placeholder 2"/>
          <p:cNvSpPr>
            <a:spLocks noGrp="1"/>
          </p:cNvSpPr>
          <p:nvPr>
            <p:ph type="body" idx="1"/>
          </p:nvPr>
        </p:nvSpPr>
        <p:spPr>
          <a:xfrm>
            <a:off x="540562" y="4068043"/>
            <a:ext cx="5897911" cy="5562490"/>
          </a:xfrm>
        </p:spPr>
        <p:txBody>
          <a:bodyPr>
            <a:noAutofit/>
          </a:bodyPr>
          <a:lstStyle/>
          <a:p>
            <a:r>
              <a:rPr lang="en-US" dirty="0">
                <a:latin typeface="+mn-lt"/>
                <a:ea typeface="+mn-ea"/>
                <a:cs typeface="+mn-cs"/>
              </a:rPr>
              <a:t>NRG Thermal was responsible for design, construction, start-up and supplying all of the equipment for this project, and is currently responsible for on-going operations.  The recovered thermal energy is used to heat and cool the medical center and the steam is also used for sterilization, not just cooling.  We also installed a million gallon tank to store chilled water in and we use the excess thermal energy at night to cool the water in the tank and then pump it to the hospital during the daytime to help meet the peak loads. </a:t>
            </a:r>
          </a:p>
          <a:p>
            <a:endParaRPr lang="en-US" u="sng" dirty="0">
              <a:latin typeface="+mn-lt"/>
              <a:ea typeface="+mn-ea"/>
              <a:cs typeface="+mn-cs"/>
            </a:endParaRPr>
          </a:p>
          <a:p>
            <a:r>
              <a:rPr lang="en-US" sz="2400" dirty="0">
                <a:solidFill>
                  <a:schemeClr val="accent1"/>
                </a:solidFill>
                <a:ea typeface="Verdana" panose="020B0604030504040204" pitchFamily="34" charset="0"/>
                <a:cs typeface="Verdana" panose="020B0604030504040204" pitchFamily="34" charset="0"/>
              </a:rPr>
              <a:t>Princeton Hospital:</a:t>
            </a:r>
          </a:p>
          <a:p>
            <a:r>
              <a:rPr lang="en-US" sz="2400" dirty="0">
                <a:solidFill>
                  <a:schemeClr val="accent1"/>
                </a:solidFill>
                <a:ea typeface="Verdana" panose="020B0604030504040204" pitchFamily="34" charset="0"/>
                <a:cs typeface="Verdana" panose="020B0604030504040204" pitchFamily="34" charset="0"/>
              </a:rPr>
              <a:t>NRG’s Reference Case Micro-grid</a:t>
            </a:r>
          </a:p>
          <a:p>
            <a:pPr>
              <a:lnSpc>
                <a:spcPts val="1214"/>
              </a:lnSpc>
              <a:spcBef>
                <a:spcPts val="31"/>
              </a:spcBef>
            </a:pPr>
            <a:endParaRPr lang="en-US" sz="1400" dirty="0"/>
          </a:p>
          <a:p>
            <a:pPr marL="12846"/>
            <a:r>
              <a:rPr lang="en-US" sz="1400" dirty="0">
                <a:solidFill>
                  <a:srgbClr val="EC008C"/>
                </a:solidFill>
                <a:latin typeface="Arial"/>
                <a:cs typeface="Arial"/>
              </a:rPr>
              <a:t>Project Overview</a:t>
            </a:r>
            <a:endParaRPr lang="en-US" sz="1400" dirty="0">
              <a:latin typeface="Arial"/>
              <a:cs typeface="Arial"/>
            </a:endParaRPr>
          </a:p>
          <a:p>
            <a:pPr>
              <a:lnSpc>
                <a:spcPct val="115000"/>
              </a:lnSpc>
            </a:pPr>
            <a:r>
              <a:rPr lang="en-US" sz="500" dirty="0">
                <a:latin typeface="Calibri" panose="020F0502020204030204" pitchFamily="34" charset="0"/>
                <a:ea typeface="Calibri" panose="020F0502020204030204" pitchFamily="34" charset="0"/>
                <a:cs typeface="Times New Roman" panose="02020603050405020304" pitchFamily="18" charset="0"/>
              </a:rPr>
              <a:t> </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Primary and back up energy generation</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Elegantly controlled to minimize cost and maximize reliability</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Powered by diverse hydrocarbon fuels and the sun</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Supplemented by an advanced thermal storage system</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Providing all energy needs—heating, cooling, and electricity </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Synchronized with PJM or totally independent of the grid</a:t>
            </a:r>
          </a:p>
          <a:p>
            <a:pPr marL="181451" indent="-181451">
              <a:spcBef>
                <a:spcPts val="0"/>
              </a:spcBef>
              <a:spcAft>
                <a:spcPts val="303"/>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Serving a state-of-the-art, critical-care facility</a:t>
            </a:r>
          </a:p>
          <a:p>
            <a:endParaRPr lang="en-US" sz="1000" u="sng" dirty="0"/>
          </a:p>
          <a:p>
            <a:r>
              <a:rPr lang="en-US" dirty="0">
                <a:latin typeface="+mn-lt"/>
                <a:ea typeface="+mn-ea"/>
                <a:cs typeface="+mn-cs"/>
              </a:rPr>
              <a:t>Besides being able to draw power from the grid, NRG can export to the grid as well - A “2-way” street (import and export) provides more value to the client.</a:t>
            </a:r>
          </a:p>
          <a:p>
            <a:endParaRPr lang="en-US" dirty="0">
              <a:latin typeface="+mn-lt"/>
              <a:ea typeface="+mn-ea"/>
              <a:cs typeface="+mn-cs"/>
            </a:endParaRPr>
          </a:p>
          <a:p>
            <a:r>
              <a:rPr lang="en-US" dirty="0">
                <a:latin typeface="+mn-lt"/>
                <a:ea typeface="+mn-ea"/>
                <a:cs typeface="+mn-cs"/>
              </a:rPr>
              <a:t>In addition to being responsible for design, construction, and start-up, NRG financed the whole works.</a:t>
            </a:r>
          </a:p>
          <a:p>
            <a:endParaRPr lang="en-US" dirty="0">
              <a:latin typeface="+mn-lt"/>
              <a:ea typeface="+mn-ea"/>
              <a:cs typeface="+mn-cs"/>
            </a:endParaRPr>
          </a:p>
          <a:p>
            <a:r>
              <a:rPr lang="en-US" dirty="0">
                <a:latin typeface="+mn-lt"/>
                <a:ea typeface="+mn-ea"/>
                <a:cs typeface="+mn-cs"/>
              </a:rPr>
              <a:t>Besides providing operations services, NRG actually “owns” the assets. NRG also maintains them – getting assets off the client’s balance sheet and, in this case, onto our balance can be a giant positive.</a:t>
            </a:r>
            <a:endParaRPr lang="en-US" sz="1000" u="sng" dirty="0"/>
          </a:p>
          <a:p>
            <a:r>
              <a:rPr lang="en-US" sz="1000" u="sng" dirty="0"/>
              <a:t>_____________________________________________________________________________</a:t>
            </a:r>
          </a:p>
          <a:p>
            <a:endParaRPr lang="en-US" sz="1000" u="sng" dirty="0"/>
          </a:p>
          <a:p>
            <a:r>
              <a:rPr lang="en-US" sz="1000" u="sng" dirty="0"/>
              <a:t>Combined Heat and Power (CHP) Plant</a:t>
            </a:r>
            <a:r>
              <a:rPr lang="en-US" sz="1000" dirty="0"/>
              <a:t> - The hospital is be powered by a 4.6 megawatt natural gas-fired CHP plant, developed in partnership with NRG Energy, Inc., a Princeton based energy company. By producing electricity and heat from a single-fuel source, CHP is up to twice as efficient as a traditional electric generation system that produces heat and power separately. </a:t>
            </a:r>
          </a:p>
          <a:p>
            <a:r>
              <a:rPr lang="en-US" sz="1000" u="sng" dirty="0"/>
              <a:t>Solar Power</a:t>
            </a:r>
            <a:r>
              <a:rPr lang="en-US" sz="1000" dirty="0"/>
              <a:t> - Known as solar groves, the solar cells convert sunlight directly into electricity. The 15 panels placed over a portion of the hospital's parking lot  produce energy equivalent to what would be needed to power 30 average sized single family homes. Developed in partnership with NRG Energy. </a:t>
            </a:r>
          </a:p>
          <a:p>
            <a:r>
              <a:rPr lang="en-US" sz="1000" u="sng" dirty="0"/>
              <a:t>Thermal Energy Storage</a:t>
            </a:r>
            <a:r>
              <a:rPr lang="en-US" sz="1000" dirty="0"/>
              <a:t> - By producing and storing chilled water at night, and using it to cool the hospital when needed, the hospital removes thousands of kilowatt hours of demand from the power grid during periods of peak demand, as well as reduces energy costs. </a:t>
            </a:r>
          </a:p>
          <a:p>
            <a:endParaRPr lang="en-US" sz="1000" dirty="0"/>
          </a:p>
          <a:p>
            <a:pPr defTabSz="924916" eaLnBrk="1" fontAlgn="auto" hangingPunct="1">
              <a:spcBef>
                <a:spcPts val="0"/>
              </a:spcBef>
              <a:spcAft>
                <a:spcPts val="0"/>
              </a:spcAft>
              <a:defRPr/>
            </a:pPr>
            <a:r>
              <a:rPr lang="en-US" sz="1000" dirty="0"/>
              <a:t>Hospital building, CHP plant and solar are actual photos of the Princeton Hospital site.</a:t>
            </a:r>
          </a:p>
          <a:p>
            <a:endParaRPr lang="en-US" sz="1000" dirty="0"/>
          </a:p>
          <a:p>
            <a:r>
              <a:rPr lang="en-US" sz="1000" dirty="0"/>
              <a:t>http://www.princetonhcs.org/phcs-home/whats-happening/phcs-news--information/phcs-news.aspx/d=3743/title=topping-out-ceremony-marks-milestone-in-construction-of-umcpp---major-energy-efficiency-grant-by-pseg-also-announced--</a:t>
            </a:r>
          </a:p>
          <a:p>
            <a:endParaRPr lang="en-US" sz="1000" dirty="0"/>
          </a:p>
          <a:p>
            <a:pPr defTabSz="924916" eaLnBrk="1" fontAlgn="auto" hangingPunct="1">
              <a:spcBef>
                <a:spcPts val="0"/>
              </a:spcBef>
              <a:spcAft>
                <a:spcPts val="0"/>
              </a:spcAft>
              <a:defRPr/>
            </a:pPr>
            <a:r>
              <a:rPr lang="en-US" sz="1000" dirty="0"/>
              <a:t>The new hospital opened in May 2012, and is one of the most sustainable in New Jersey and the country. A major component of the green design is the power generation elements that include on-site co-generation plant supplying 100 percent of the hospital's heating and cooling needs a chilled water thermal energy storage system, and a photovoltaic installation. Princeton-based power corporation NRG Energy is partnering with UMCPP in the development of this green power system. Other sustainable features include solar shades, sustainable construction materials and finishes, water-saving fixtures. Indigenous landscaping, environmental control systems, east-west building orientation, and 100 percent fresh air in patient rooms. </a:t>
            </a:r>
          </a:p>
          <a:p>
            <a:endParaRPr lang="en-US" sz="1000" dirty="0"/>
          </a:p>
          <a:p>
            <a:r>
              <a:rPr lang="en-US" sz="1000" dirty="0"/>
              <a:t>http://www.princetonhcs.org/phcs-home/whats-happening/phcs-news--information/phcs-news.aspx/d=5208/title=phcs-president-and-ceo-barry-rabner-receives-plansmart-nj-award</a:t>
            </a:r>
          </a:p>
          <a:p>
            <a:endParaRPr lang="en-US" sz="1000" dirty="0"/>
          </a:p>
          <a:p>
            <a:endParaRPr lang="en-US" sz="1000" dirty="0"/>
          </a:p>
          <a:p>
            <a:r>
              <a:rPr lang="en-US" sz="1000" b="1" dirty="0"/>
              <a:t>Scope and Sophistication</a:t>
            </a:r>
          </a:p>
          <a:p>
            <a:r>
              <a:rPr lang="en-US" sz="1000" dirty="0"/>
              <a:t>For NRG Thermal, the project is probably the most sophisticated CHP project it has undertaken. It provides the ability to tie together systems producing electricity, steam heating and chilled water for air conditioning, according to Bob Henry, senior vice president of NRG Energy, the parent of NRG Thermal, one of the largest providers of combined heat and power plants in the nation.</a:t>
            </a:r>
          </a:p>
          <a:p>
            <a:r>
              <a:rPr lang="en-US" sz="1000" dirty="0"/>
              <a:t>The Minneapolis-based company typically provides systems for heating or for cooling -- or for both, as in the case of PNC Park, the home of the Pittsburgh Pirates. Under the original plans for the hospital, the facility was seeking a heating and cooling system, but NRG convinced it to include turbine-producing electricity as well.</a:t>
            </a:r>
          </a:p>
          <a:p>
            <a:r>
              <a:rPr lang="en-US" sz="1000" dirty="0"/>
              <a:t>With three systems capable of providing the electricity the facility will need, there is also the option of exporting power to the regional electric grid at times, or, importing electricity from the grid into the facility when power prices on the grid are dropping. </a:t>
            </a:r>
          </a:p>
          <a:p>
            <a:endParaRPr lang="en-US" sz="1000" dirty="0"/>
          </a:p>
          <a:p>
            <a:r>
              <a:rPr lang="en-US" sz="1000" b="1" dirty="0"/>
              <a:t>Efficiency a Key</a:t>
            </a:r>
          </a:p>
          <a:p>
            <a:r>
              <a:rPr lang="en-US" sz="1000" dirty="0"/>
              <a:t>CHP plants have the attraction of being much more efficient than conventional power generating stations, which have an efficiency rating of about 35 percent, while CHP plants typically are 60 percent to 65 percent efficient, according to Gary Gustafson, director of engineering for NRG Thermal.</a:t>
            </a:r>
          </a:p>
          <a:p>
            <a:r>
              <a:rPr lang="en-US" sz="1000" dirty="0"/>
              <a:t>It is one of the reasons the current New Jersey Energy Master Plan envisions building up to 1,500 megawatts of new CHP plant generation by the year 2020. One megawatt is enough to power about 800 homes. The state had set aside $158 million to help build new CHP plants, but the Christie administration diverted that money to help balance the budget.</a:t>
            </a:r>
          </a:p>
          <a:p>
            <a:endParaRPr lang="en-US" sz="1000" dirty="0"/>
          </a:p>
          <a:p>
            <a:r>
              <a:rPr lang="en-US" sz="1000" dirty="0"/>
              <a:t>http://www.youtube.com/watch?v=780WzoitUqQ</a:t>
            </a:r>
          </a:p>
          <a:p>
            <a:endParaRPr lang="en-US" sz="1000" dirty="0"/>
          </a:p>
          <a:p>
            <a:pPr eaLnBrk="1" hangingPunct="1">
              <a:lnSpc>
                <a:spcPct val="90000"/>
              </a:lnSpc>
              <a:spcAft>
                <a:spcPts val="607"/>
              </a:spcAft>
              <a:buFont typeface="Arial" pitchFamily="34" charset="0"/>
              <a:buChar char="•"/>
              <a:defRPr/>
            </a:pPr>
            <a:endParaRPr lang="en-US" sz="1000" dirty="0"/>
          </a:p>
          <a:p>
            <a:pPr eaLnBrk="1" hangingPunct="1">
              <a:lnSpc>
                <a:spcPct val="90000"/>
              </a:lnSpc>
              <a:spcAft>
                <a:spcPts val="607"/>
              </a:spcAft>
              <a:defRPr/>
            </a:pPr>
            <a:endParaRPr lang="en-US" sz="1000" dirty="0"/>
          </a:p>
        </p:txBody>
      </p:sp>
      <p:sp>
        <p:nvSpPr>
          <p:cNvPr id="4" name="Slide Number Placeholder 3"/>
          <p:cNvSpPr>
            <a:spLocks noGrp="1"/>
          </p:cNvSpPr>
          <p:nvPr>
            <p:ph type="sldNum" sz="quarter" idx="5"/>
          </p:nvPr>
        </p:nvSpPr>
        <p:spPr/>
        <p:txBody>
          <a:bodyPr/>
          <a:lstStyle/>
          <a:p>
            <a:pPr>
              <a:defRPr/>
            </a:pPr>
            <a:fld id="{CCADE897-5399-4688-9112-8A7F482CDAA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93079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6C52-8434-6243-A54B-BFCF312A82AD}"/>
              </a:ext>
            </a:extLst>
          </p:cNvPr>
          <p:cNvSpPr>
            <a:spLocks noGrp="1"/>
          </p:cNvSpPr>
          <p:nvPr>
            <p:ph type="title" hasCustomPrompt="1"/>
          </p:nvPr>
        </p:nvSpPr>
        <p:spPr/>
        <p:txBody>
          <a:bodyPr/>
          <a:lstStyle/>
          <a:p>
            <a:r>
              <a:rPr lang="en-US" dirty="0"/>
              <a:t>Click To Edit Master Title Style</a:t>
            </a:r>
            <a:endParaRPr lang="en-GB" dirty="0"/>
          </a:p>
        </p:txBody>
      </p:sp>
      <p:sp>
        <p:nvSpPr>
          <p:cNvPr id="5" name="Content Placeholder 4">
            <a:extLst>
              <a:ext uri="{FF2B5EF4-FFF2-40B4-BE49-F238E27FC236}">
                <a16:creationId xmlns:a16="http://schemas.microsoft.com/office/drawing/2014/main" id="{D0FDD3D4-B78D-2145-89F0-6A5504F6DA77}"/>
              </a:ext>
            </a:extLst>
          </p:cNvPr>
          <p:cNvSpPr>
            <a:spLocks noGrp="1"/>
          </p:cNvSpPr>
          <p:nvPr>
            <p:ph sz="quarter" idx="11"/>
          </p:nvPr>
        </p:nvSpPr>
        <p:spPr>
          <a:xfrm>
            <a:off x="384229" y="1264427"/>
            <a:ext cx="8375548" cy="491814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54476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5254EE-5A5C-2540-8FAE-3AB2F0CD5B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6857999"/>
          </a:xfrm>
          <a:prstGeom prst="rect">
            <a:avLst/>
          </a:prstGeom>
          <a:ln w="19050">
            <a:noFill/>
          </a:ln>
          <a:effectLst/>
        </p:spPr>
      </p:pic>
      <p:sp>
        <p:nvSpPr>
          <p:cNvPr id="14" name="Title 10">
            <a:extLst>
              <a:ext uri="{FF2B5EF4-FFF2-40B4-BE49-F238E27FC236}">
                <a16:creationId xmlns:a16="http://schemas.microsoft.com/office/drawing/2014/main" id="{75DB93B3-2611-8940-ACF9-3C110FFA5AF8}"/>
              </a:ext>
            </a:extLst>
          </p:cNvPr>
          <p:cNvSpPr>
            <a:spLocks noGrp="1"/>
          </p:cNvSpPr>
          <p:nvPr>
            <p:ph type="title" hasCustomPrompt="1"/>
          </p:nvPr>
        </p:nvSpPr>
        <p:spPr>
          <a:xfrm>
            <a:off x="539752" y="3637583"/>
            <a:ext cx="5665615" cy="928222"/>
          </a:xfrm>
        </p:spPr>
        <p:txBody>
          <a:bodyPr>
            <a:normAutofit/>
          </a:bodyPr>
          <a:lstStyle>
            <a:lvl1pPr>
              <a:defRPr sz="3600" b="0">
                <a:solidFill>
                  <a:schemeClr val="bg1"/>
                </a:solidFill>
              </a:defRPr>
            </a:lvl1pPr>
          </a:lstStyle>
          <a:p>
            <a:r>
              <a:rPr lang="en-US" dirty="0"/>
              <a:t>Title</a:t>
            </a:r>
            <a:endParaRPr lang="en-GB" dirty="0"/>
          </a:p>
        </p:txBody>
      </p:sp>
      <p:sp>
        <p:nvSpPr>
          <p:cNvPr id="15" name="Content Placeholder 12">
            <a:extLst>
              <a:ext uri="{FF2B5EF4-FFF2-40B4-BE49-F238E27FC236}">
                <a16:creationId xmlns:a16="http://schemas.microsoft.com/office/drawing/2014/main" id="{413D887A-3B9C-7948-95AF-940F62FAF776}"/>
              </a:ext>
            </a:extLst>
          </p:cNvPr>
          <p:cNvSpPr>
            <a:spLocks noGrp="1"/>
          </p:cNvSpPr>
          <p:nvPr>
            <p:ph sz="quarter" idx="10" hasCustomPrompt="1"/>
          </p:nvPr>
        </p:nvSpPr>
        <p:spPr>
          <a:xfrm>
            <a:off x="539750" y="5047782"/>
            <a:ext cx="5665617" cy="1134791"/>
          </a:xfrm>
          <a:prstGeom prst="rect">
            <a:avLst/>
          </a:prstGeom>
        </p:spPr>
        <p:txBody>
          <a:bodyPr>
            <a:normAutofit/>
          </a:bodyPr>
          <a:lstStyle>
            <a:lvl1pPr>
              <a:defRPr sz="1800" b="0" i="0">
                <a:solidFill>
                  <a:schemeClr val="bg1"/>
                </a:solidFill>
                <a:latin typeface="Segoe UI" panose="020B0502040204020203" pitchFamily="34" charset="0"/>
                <a:cs typeface="Segoe UI" panose="020B0502040204020203" pitchFamily="34" charset="0"/>
              </a:defRPr>
            </a:lvl1pPr>
          </a:lstStyle>
          <a:p>
            <a:pPr lvl="0"/>
            <a:r>
              <a:rPr lang="en-US" dirty="0"/>
              <a:t>Subtitle</a:t>
            </a:r>
            <a:endParaRPr lang="en-GB" dirty="0"/>
          </a:p>
        </p:txBody>
      </p:sp>
      <p:pic>
        <p:nvPicPr>
          <p:cNvPr id="10"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46101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5254EE-5A5C-2540-8FAE-3AB2F0CD5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 y="176"/>
            <a:ext cx="9143529" cy="6857647"/>
          </a:xfrm>
          <a:prstGeom prst="rect">
            <a:avLst/>
          </a:prstGeom>
          <a:ln w="19050">
            <a:noFill/>
          </a:ln>
          <a:effectLst/>
        </p:spPr>
      </p:pic>
      <p:sp>
        <p:nvSpPr>
          <p:cNvPr id="14" name="Title 10">
            <a:extLst>
              <a:ext uri="{FF2B5EF4-FFF2-40B4-BE49-F238E27FC236}">
                <a16:creationId xmlns:a16="http://schemas.microsoft.com/office/drawing/2014/main" id="{75DB93B3-2611-8940-ACF9-3C110FFA5AF8}"/>
              </a:ext>
            </a:extLst>
          </p:cNvPr>
          <p:cNvSpPr>
            <a:spLocks noGrp="1"/>
          </p:cNvSpPr>
          <p:nvPr>
            <p:ph type="title" hasCustomPrompt="1"/>
          </p:nvPr>
        </p:nvSpPr>
        <p:spPr>
          <a:xfrm>
            <a:off x="539752" y="3637583"/>
            <a:ext cx="5665615" cy="928222"/>
          </a:xfrm>
        </p:spPr>
        <p:txBody>
          <a:bodyPr>
            <a:normAutofit/>
          </a:bodyPr>
          <a:lstStyle>
            <a:lvl1pPr>
              <a:defRPr sz="3600" b="0">
                <a:solidFill>
                  <a:schemeClr val="bg1"/>
                </a:solidFill>
              </a:defRPr>
            </a:lvl1pPr>
          </a:lstStyle>
          <a:p>
            <a:r>
              <a:rPr lang="en-US" dirty="0"/>
              <a:t>Title</a:t>
            </a:r>
            <a:endParaRPr lang="en-GB" dirty="0"/>
          </a:p>
        </p:txBody>
      </p:sp>
      <p:sp>
        <p:nvSpPr>
          <p:cNvPr id="15" name="Content Placeholder 12">
            <a:extLst>
              <a:ext uri="{FF2B5EF4-FFF2-40B4-BE49-F238E27FC236}">
                <a16:creationId xmlns:a16="http://schemas.microsoft.com/office/drawing/2014/main" id="{413D887A-3B9C-7948-95AF-940F62FAF776}"/>
              </a:ext>
            </a:extLst>
          </p:cNvPr>
          <p:cNvSpPr>
            <a:spLocks noGrp="1"/>
          </p:cNvSpPr>
          <p:nvPr>
            <p:ph sz="quarter" idx="10" hasCustomPrompt="1"/>
          </p:nvPr>
        </p:nvSpPr>
        <p:spPr>
          <a:xfrm>
            <a:off x="539750" y="5047782"/>
            <a:ext cx="5665617" cy="1134791"/>
          </a:xfrm>
          <a:prstGeom prst="rect">
            <a:avLst/>
          </a:prstGeom>
        </p:spPr>
        <p:txBody>
          <a:bodyPr>
            <a:normAutofit/>
          </a:bodyPr>
          <a:lstStyle>
            <a:lvl1pPr>
              <a:defRPr sz="1800" b="0" i="0">
                <a:solidFill>
                  <a:schemeClr val="bg1"/>
                </a:solidFill>
                <a:latin typeface="Segoe UI" panose="020B0502040204020203" pitchFamily="34" charset="0"/>
                <a:cs typeface="Segoe UI" panose="020B0502040204020203" pitchFamily="34" charset="0"/>
              </a:defRPr>
            </a:lvl1pPr>
          </a:lstStyle>
          <a:p>
            <a:pPr lvl="0"/>
            <a:r>
              <a:rPr lang="en-US" dirty="0"/>
              <a:t>Subtitle</a:t>
            </a:r>
            <a:endParaRPr lang="en-GB" dirty="0"/>
          </a:p>
        </p:txBody>
      </p:sp>
      <p:pic>
        <p:nvPicPr>
          <p:cNvPr id="10"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114836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DB5FFC-3DF6-574B-9D56-A9AD279C3D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 y="2"/>
            <a:ext cx="9144000" cy="6857999"/>
          </a:xfrm>
          <a:prstGeom prst="rect">
            <a:avLst/>
          </a:prstGeom>
          <a:ln w="19050">
            <a:noFill/>
          </a:ln>
          <a:effectLst/>
        </p:spPr>
      </p:pic>
      <p:sp>
        <p:nvSpPr>
          <p:cNvPr id="15" name="Title 10">
            <a:extLst>
              <a:ext uri="{FF2B5EF4-FFF2-40B4-BE49-F238E27FC236}">
                <a16:creationId xmlns:a16="http://schemas.microsoft.com/office/drawing/2014/main" id="{6B5D2C19-68F3-B240-A999-A459FED6A642}"/>
              </a:ext>
            </a:extLst>
          </p:cNvPr>
          <p:cNvSpPr>
            <a:spLocks noGrp="1"/>
          </p:cNvSpPr>
          <p:nvPr>
            <p:ph type="title" hasCustomPrompt="1"/>
          </p:nvPr>
        </p:nvSpPr>
        <p:spPr>
          <a:xfrm>
            <a:off x="539752" y="3637583"/>
            <a:ext cx="5665615" cy="928222"/>
          </a:xfrm>
        </p:spPr>
        <p:txBody>
          <a:bodyPr>
            <a:normAutofit/>
          </a:bodyPr>
          <a:lstStyle>
            <a:lvl1pPr>
              <a:defRPr sz="3600" b="0">
                <a:solidFill>
                  <a:schemeClr val="bg1"/>
                </a:solidFill>
              </a:defRPr>
            </a:lvl1pPr>
          </a:lstStyle>
          <a:p>
            <a:r>
              <a:rPr lang="en-US" dirty="0"/>
              <a:t>Title</a:t>
            </a:r>
            <a:endParaRPr lang="en-GB" dirty="0"/>
          </a:p>
        </p:txBody>
      </p:sp>
      <p:sp>
        <p:nvSpPr>
          <p:cNvPr id="16" name="Content Placeholder 12">
            <a:extLst>
              <a:ext uri="{FF2B5EF4-FFF2-40B4-BE49-F238E27FC236}">
                <a16:creationId xmlns:a16="http://schemas.microsoft.com/office/drawing/2014/main" id="{D3C655B4-AD65-3141-BC05-08FFCFFC00FB}"/>
              </a:ext>
            </a:extLst>
          </p:cNvPr>
          <p:cNvSpPr>
            <a:spLocks noGrp="1"/>
          </p:cNvSpPr>
          <p:nvPr>
            <p:ph sz="quarter" idx="10" hasCustomPrompt="1"/>
          </p:nvPr>
        </p:nvSpPr>
        <p:spPr>
          <a:xfrm>
            <a:off x="539750" y="5047782"/>
            <a:ext cx="5665617" cy="1134791"/>
          </a:xfrm>
          <a:prstGeom prst="rect">
            <a:avLst/>
          </a:prstGeom>
        </p:spPr>
        <p:txBody>
          <a:bodyPr>
            <a:normAutofit/>
          </a:bodyPr>
          <a:lstStyle>
            <a:lvl1pPr>
              <a:defRPr sz="1800" b="0" i="0">
                <a:solidFill>
                  <a:schemeClr val="bg1"/>
                </a:solidFill>
                <a:latin typeface="Segoe UI" panose="020B0502040204020203" pitchFamily="34" charset="0"/>
                <a:cs typeface="Segoe UI" panose="020B0502040204020203" pitchFamily="34" charset="0"/>
              </a:defRPr>
            </a:lvl1pPr>
          </a:lstStyle>
          <a:p>
            <a:pPr lvl="0"/>
            <a:r>
              <a:rPr lang="en-US" dirty="0"/>
              <a:t>Subtitle</a:t>
            </a:r>
            <a:endParaRPr lang="en-GB" dirty="0"/>
          </a:p>
        </p:txBody>
      </p:sp>
      <p:pic>
        <p:nvPicPr>
          <p:cNvPr id="10"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303132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Blank">
    <p:spTree>
      <p:nvGrpSpPr>
        <p:cNvPr id="1" name=""/>
        <p:cNvGrpSpPr/>
        <p:nvPr/>
      </p:nvGrpSpPr>
      <p:grpSpPr>
        <a:xfrm>
          <a:off x="0" y="0"/>
          <a:ext cx="0" cy="0"/>
          <a:chOff x="0" y="0"/>
          <a:chExt cx="0" cy="0"/>
        </a:xfrm>
      </p:grpSpPr>
      <p:sp>
        <p:nvSpPr>
          <p:cNvPr id="14" name="Title 10">
            <a:extLst>
              <a:ext uri="{FF2B5EF4-FFF2-40B4-BE49-F238E27FC236}">
                <a16:creationId xmlns:a16="http://schemas.microsoft.com/office/drawing/2014/main" id="{75DB93B3-2611-8940-ACF9-3C110FFA5AF8}"/>
              </a:ext>
            </a:extLst>
          </p:cNvPr>
          <p:cNvSpPr>
            <a:spLocks noGrp="1"/>
          </p:cNvSpPr>
          <p:nvPr>
            <p:ph type="title" hasCustomPrompt="1"/>
          </p:nvPr>
        </p:nvSpPr>
        <p:spPr>
          <a:xfrm>
            <a:off x="539752" y="3637583"/>
            <a:ext cx="5665615" cy="928222"/>
          </a:xfrm>
        </p:spPr>
        <p:txBody>
          <a:bodyPr>
            <a:normAutofit/>
          </a:bodyPr>
          <a:lstStyle>
            <a:lvl1pPr>
              <a:defRPr sz="3600" b="0">
                <a:solidFill>
                  <a:schemeClr val="bg1"/>
                </a:solidFill>
              </a:defRPr>
            </a:lvl1pPr>
          </a:lstStyle>
          <a:p>
            <a:r>
              <a:rPr lang="en-US" dirty="0"/>
              <a:t>Title</a:t>
            </a:r>
            <a:endParaRPr lang="en-GB" dirty="0"/>
          </a:p>
        </p:txBody>
      </p:sp>
      <p:sp>
        <p:nvSpPr>
          <p:cNvPr id="15" name="Content Placeholder 12">
            <a:extLst>
              <a:ext uri="{FF2B5EF4-FFF2-40B4-BE49-F238E27FC236}">
                <a16:creationId xmlns:a16="http://schemas.microsoft.com/office/drawing/2014/main" id="{413D887A-3B9C-7948-95AF-940F62FAF776}"/>
              </a:ext>
            </a:extLst>
          </p:cNvPr>
          <p:cNvSpPr>
            <a:spLocks noGrp="1"/>
          </p:cNvSpPr>
          <p:nvPr>
            <p:ph sz="quarter" idx="10" hasCustomPrompt="1"/>
          </p:nvPr>
        </p:nvSpPr>
        <p:spPr>
          <a:xfrm>
            <a:off x="539750" y="5047782"/>
            <a:ext cx="5665617" cy="1134791"/>
          </a:xfrm>
          <a:prstGeom prst="rect">
            <a:avLst/>
          </a:prstGeom>
        </p:spPr>
        <p:txBody>
          <a:bodyPr>
            <a:normAutofit/>
          </a:bodyPr>
          <a:lstStyle>
            <a:lvl1pPr>
              <a:defRPr sz="1800" b="0" i="0">
                <a:solidFill>
                  <a:schemeClr val="bg1"/>
                </a:solidFill>
                <a:latin typeface="Segoe UI" panose="020B0502040204020203" pitchFamily="34" charset="0"/>
                <a:cs typeface="Segoe UI" panose="020B0502040204020203" pitchFamily="34" charset="0"/>
              </a:defRPr>
            </a:lvl1pPr>
          </a:lstStyle>
          <a:p>
            <a:pPr lvl="0"/>
            <a:r>
              <a:rPr lang="en-US" dirty="0"/>
              <a:t>Subtitle</a:t>
            </a:r>
            <a:endParaRPr lang="en-GB" dirty="0"/>
          </a:p>
        </p:txBody>
      </p:sp>
      <p:sp>
        <p:nvSpPr>
          <p:cNvPr id="8" name="Text Placeholder 4">
            <a:extLst>
              <a:ext uri="{FF2B5EF4-FFF2-40B4-BE49-F238E27FC236}">
                <a16:creationId xmlns:a16="http://schemas.microsoft.com/office/drawing/2014/main" id="{F0D74999-1CCD-D844-98C3-97C1CB4C3831}"/>
              </a:ext>
            </a:extLst>
          </p:cNvPr>
          <p:cNvSpPr>
            <a:spLocks noGrp="1"/>
          </p:cNvSpPr>
          <p:nvPr>
            <p:ph type="body" sz="quarter" idx="12" hasCustomPrompt="1"/>
          </p:nvPr>
        </p:nvSpPr>
        <p:spPr>
          <a:xfrm>
            <a:off x="6043721" y="6073242"/>
            <a:ext cx="2716053" cy="251988"/>
          </a:xfrm>
        </p:spPr>
        <p:txBody>
          <a:bodyPr>
            <a:normAutofit/>
          </a:bodyPr>
          <a:lstStyle>
            <a:lvl1pPr algn="r">
              <a:defRPr sz="886">
                <a:solidFill>
                  <a:schemeClr val="bg1"/>
                </a:solidFill>
              </a:defRPr>
            </a:lvl1pPr>
          </a:lstStyle>
          <a:p>
            <a:pPr lvl="0"/>
            <a:r>
              <a:rPr lang="en-US" dirty="0"/>
              <a:t>Plant Name and Location</a:t>
            </a:r>
          </a:p>
        </p:txBody>
      </p:sp>
      <p:pic>
        <p:nvPicPr>
          <p:cNvPr id="6" name="Picture 5">
            <a:extLst>
              <a:ext uri="{FF2B5EF4-FFF2-40B4-BE49-F238E27FC236}">
                <a16:creationId xmlns:a16="http://schemas.microsoft.com/office/drawing/2014/main" id="{C306F32B-9400-8F48-AB76-8FDDC72C4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10660" y="385262"/>
            <a:ext cx="2349118" cy="311745"/>
          </a:xfrm>
          <a:prstGeom prst="rect">
            <a:avLst/>
          </a:prstGeom>
        </p:spPr>
      </p:pic>
    </p:spTree>
    <p:extLst>
      <p:ext uri="{BB962C8B-B14F-4D97-AF65-F5344CB8AC3E}">
        <p14:creationId xmlns:p14="http://schemas.microsoft.com/office/powerpoint/2010/main" val="1457444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363807" y="549763"/>
            <a:ext cx="7758996" cy="604838"/>
          </a:xfrm>
          <a:prstGeom prst="rect">
            <a:avLst/>
          </a:prstGeom>
        </p:spPr>
        <p:txBody>
          <a:bodyPr/>
          <a:lstStyle>
            <a:lvl1pPr>
              <a:defRPr>
                <a:solidFill>
                  <a:schemeClr val="tx1"/>
                </a:solidFill>
              </a:defRPr>
            </a:lvl1pPr>
          </a:lstStyle>
          <a:p>
            <a:r>
              <a:rPr lang="en-US" dirty="0"/>
              <a:t>Click to edit Master title style</a:t>
            </a:r>
          </a:p>
        </p:txBody>
      </p:sp>
      <p:sp>
        <p:nvSpPr>
          <p:cNvPr id="7" name="Slide Number Placeholder 8"/>
          <p:cNvSpPr>
            <a:spLocks noGrp="1"/>
          </p:cNvSpPr>
          <p:nvPr>
            <p:ph type="sldNum" sz="quarter" idx="12"/>
          </p:nvPr>
        </p:nvSpPr>
        <p:spPr>
          <a:xfrm>
            <a:off x="8422396" y="6433815"/>
            <a:ext cx="512762" cy="158750"/>
          </a:xfrm>
          <a:prstGeom prst="rect">
            <a:avLst/>
          </a:prstGeom>
        </p:spPr>
        <p:txBody>
          <a:bodyPr/>
          <a:lstStyle>
            <a:lvl1pPr algn="r">
              <a:defRPr/>
            </a:lvl1pPr>
          </a:lstStyle>
          <a:p>
            <a:pPr>
              <a:defRPr/>
            </a:pPr>
            <a:fld id="{A93DD454-2FF0-40EC-B082-2D0848B7FF30}" type="slidenum">
              <a:rPr lang="en-US" smtClean="0">
                <a:solidFill>
                  <a:srgbClr val="000000">
                    <a:lumMod val="65000"/>
                    <a:lumOff val="35000"/>
                  </a:srgbClr>
                </a:solidFill>
              </a:rPr>
              <a:pPr>
                <a:defRPr/>
              </a:pPr>
              <a:t>‹#›</a:t>
            </a:fld>
            <a:endParaRPr lang="en-US" dirty="0">
              <a:solidFill>
                <a:srgbClr val="000000">
                  <a:lumMod val="65000"/>
                  <a:lumOff val="35000"/>
                </a:srgbClr>
              </a:solidFill>
            </a:endParaRPr>
          </a:p>
        </p:txBody>
      </p:sp>
      <p:sp>
        <p:nvSpPr>
          <p:cNvPr id="8" name="Footer Placeholder 18"/>
          <p:cNvSpPr>
            <a:spLocks noGrp="1"/>
          </p:cNvSpPr>
          <p:nvPr>
            <p:ph type="ftr" sz="quarter" idx="10"/>
          </p:nvPr>
        </p:nvSpPr>
        <p:spPr>
          <a:xfrm>
            <a:off x="1450232" y="6444106"/>
            <a:ext cx="4050770" cy="138499"/>
          </a:xfrm>
          <a:prstGeom prst="rect">
            <a:avLst/>
          </a:prstGeom>
        </p:spPr>
        <p:txBody>
          <a:bodyPr/>
          <a:lstStyle>
            <a:lvl1pPr>
              <a:defRPr sz="800">
                <a:solidFill>
                  <a:schemeClr val="tx1">
                    <a:lumMod val="65000"/>
                    <a:lumOff val="35000"/>
                  </a:schemeClr>
                </a:solidFill>
              </a:defRPr>
            </a:lvl1pPr>
          </a:lstStyle>
          <a:p>
            <a:pPr>
              <a:defRPr/>
            </a:pPr>
            <a:r>
              <a:rPr lang="en-US"/>
              <a:t>© 2016 NRG Energy, Inc.  All rights reserved.  2Q16</a:t>
            </a:r>
            <a:endParaRPr lang="en-US" dirty="0"/>
          </a:p>
        </p:txBody>
      </p:sp>
      <p:sp>
        <p:nvSpPr>
          <p:cNvPr id="10" name="Line 17"/>
          <p:cNvSpPr>
            <a:spLocks noChangeShapeType="1"/>
          </p:cNvSpPr>
          <p:nvPr userDrawn="1"/>
        </p:nvSpPr>
        <p:spPr bwMode="auto">
          <a:xfrm>
            <a:off x="466165" y="1151055"/>
            <a:ext cx="8321699" cy="0"/>
          </a:xfrm>
          <a:prstGeom prst="line">
            <a:avLst/>
          </a:prstGeom>
          <a:noFill/>
          <a:ln w="12700">
            <a:solidFill>
              <a:srgbClr val="D2D2D2"/>
            </a:solidFill>
            <a:round/>
            <a:headEnd/>
            <a:tailEnd/>
          </a:ln>
          <a:effectLst/>
          <a:extLst/>
        </p:spPr>
        <p:txBody>
          <a:bodyPr/>
          <a:lstStyle/>
          <a:p>
            <a:pPr>
              <a:defRPr/>
            </a:pPr>
            <a:endParaRPr lang="en-US">
              <a:latin typeface="Verdana" charset="0"/>
              <a:ea typeface="ＭＳ Ｐゴシック" charset="0"/>
              <a:cs typeface="Arial" charset="0"/>
            </a:endParaRPr>
          </a:p>
        </p:txBody>
      </p:sp>
    </p:spTree>
    <p:extLst>
      <p:ext uri="{BB962C8B-B14F-4D97-AF65-F5344CB8AC3E}">
        <p14:creationId xmlns:p14="http://schemas.microsoft.com/office/powerpoint/2010/main" val="20773471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66092" y="3371458"/>
            <a:ext cx="7102812" cy="1663250"/>
          </a:xfrm>
          <a:prstGeom prst="rect">
            <a:avLst/>
          </a:prstGeom>
        </p:spPr>
        <p:txBody>
          <a:bodyPr anchor="b" anchorCtr="0"/>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title style</a:t>
            </a:r>
          </a:p>
        </p:txBody>
      </p:sp>
      <p:sp>
        <p:nvSpPr>
          <p:cNvPr id="16" name="Text Placeholder 15"/>
          <p:cNvSpPr>
            <a:spLocks noGrp="1"/>
          </p:cNvSpPr>
          <p:nvPr>
            <p:ph type="body" sz="quarter" idx="13"/>
          </p:nvPr>
        </p:nvSpPr>
        <p:spPr>
          <a:xfrm>
            <a:off x="1351831" y="2997543"/>
            <a:ext cx="5448709" cy="434975"/>
          </a:xfrm>
          <a:prstGeom prst="rect">
            <a:avLst/>
          </a:prstGeom>
        </p:spPr>
        <p:txBody>
          <a:bodyPr/>
          <a:lstStyle>
            <a:lvl1pPr marL="0" indent="0">
              <a:buFontTx/>
              <a:buNone/>
              <a:defRPr sz="1800"/>
            </a:lvl1pPr>
          </a:lstStyle>
          <a:p>
            <a:pPr lvl="0"/>
            <a:r>
              <a:rPr lang="en-US"/>
              <a:t>Click to edit Master text styles</a:t>
            </a:r>
          </a:p>
        </p:txBody>
      </p:sp>
      <p:sp>
        <p:nvSpPr>
          <p:cNvPr id="18" name="Text Placeholder 17"/>
          <p:cNvSpPr>
            <a:spLocks noGrp="1"/>
          </p:cNvSpPr>
          <p:nvPr>
            <p:ph type="body" sz="quarter" idx="14"/>
          </p:nvPr>
        </p:nvSpPr>
        <p:spPr>
          <a:xfrm>
            <a:off x="1391942" y="5126289"/>
            <a:ext cx="6360114" cy="968405"/>
          </a:xfrm>
          <a:prstGeom prst="rect">
            <a:avLst/>
          </a:prstGeom>
        </p:spPr>
        <p:txBody>
          <a:bodyPr/>
          <a:lstStyle>
            <a:lvl1pPr marL="0" indent="0">
              <a:buFontTx/>
              <a:buNone/>
              <a:defRPr sz="2400" baseline="0">
                <a:solidFill>
                  <a:schemeClr val="bg1">
                    <a:lumMod val="50000"/>
                  </a:schemeClr>
                </a:solidFill>
              </a:defRPr>
            </a:lvl1pPr>
          </a:lstStyle>
          <a:p>
            <a:pPr lvl="0"/>
            <a:r>
              <a:rPr lang="en-US"/>
              <a:t>Click to edit Master text styles</a:t>
            </a:r>
          </a:p>
        </p:txBody>
      </p:sp>
      <p:sp>
        <p:nvSpPr>
          <p:cNvPr id="8" name="Line 17"/>
          <p:cNvSpPr>
            <a:spLocks noChangeShapeType="1"/>
          </p:cNvSpPr>
          <p:nvPr userDrawn="1"/>
        </p:nvSpPr>
        <p:spPr bwMode="auto">
          <a:xfrm>
            <a:off x="1366092" y="5126289"/>
            <a:ext cx="7421772"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7" name="Slide Number Placeholder 7"/>
          <p:cNvSpPr>
            <a:spLocks noGrp="1"/>
          </p:cNvSpPr>
          <p:nvPr>
            <p:ph type="sldNum" sz="quarter" idx="11"/>
          </p:nvPr>
        </p:nvSpPr>
        <p:spPr>
          <a:xfrm>
            <a:off x="8441464" y="6718151"/>
            <a:ext cx="675866" cy="115662"/>
          </a:xfrm>
        </p:spPr>
        <p:txBody>
          <a:bodyPr/>
          <a:lstStyle/>
          <a:p>
            <a:fld id="{C464BEA4-ECAD-4B23-B682-AF22774D7D0B}" type="slidenum">
              <a:rPr lang="en-US" smtClean="0"/>
              <a:pPr/>
              <a:t>‹#›</a:t>
            </a:fld>
            <a:endParaRPr lang="en-US" dirty="0"/>
          </a:p>
        </p:txBody>
      </p:sp>
      <p:pic>
        <p:nvPicPr>
          <p:cNvPr id="10"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89158" y="396510"/>
            <a:ext cx="2890614" cy="40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45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366092" y="3371458"/>
            <a:ext cx="7102812" cy="1663250"/>
          </a:xfrm>
          <a:prstGeom prst="rect">
            <a:avLst/>
          </a:prstGeom>
        </p:spPr>
        <p:txBody>
          <a:bodyPr anchor="b" anchorCtr="0"/>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title style</a:t>
            </a:r>
          </a:p>
        </p:txBody>
      </p:sp>
      <p:sp>
        <p:nvSpPr>
          <p:cNvPr id="13" name="Text Placeholder 15"/>
          <p:cNvSpPr>
            <a:spLocks noGrp="1"/>
          </p:cNvSpPr>
          <p:nvPr>
            <p:ph type="body" sz="quarter" idx="13"/>
          </p:nvPr>
        </p:nvSpPr>
        <p:spPr>
          <a:xfrm>
            <a:off x="1351831" y="2997543"/>
            <a:ext cx="5448709" cy="434975"/>
          </a:xfrm>
          <a:prstGeom prst="rect">
            <a:avLst/>
          </a:prstGeom>
        </p:spPr>
        <p:txBody>
          <a:bodyPr/>
          <a:lstStyle>
            <a:lvl1pPr marL="0" indent="0">
              <a:buFontTx/>
              <a:buNone/>
              <a:defRPr sz="1800">
                <a:solidFill>
                  <a:schemeClr val="bg1">
                    <a:lumMod val="50000"/>
                  </a:schemeClr>
                </a:solidFill>
              </a:defRPr>
            </a:lvl1pPr>
          </a:lstStyle>
          <a:p>
            <a:pPr lvl="0"/>
            <a:r>
              <a:rPr lang="en-US"/>
              <a:t>Click to edit Master text styles</a:t>
            </a:r>
          </a:p>
        </p:txBody>
      </p:sp>
      <p:sp>
        <p:nvSpPr>
          <p:cNvPr id="14" name="Text Placeholder 17"/>
          <p:cNvSpPr>
            <a:spLocks noGrp="1"/>
          </p:cNvSpPr>
          <p:nvPr>
            <p:ph type="body" sz="quarter" idx="14"/>
          </p:nvPr>
        </p:nvSpPr>
        <p:spPr>
          <a:xfrm>
            <a:off x="1391942" y="5126289"/>
            <a:ext cx="6360114" cy="968405"/>
          </a:xfrm>
          <a:prstGeom prst="rect">
            <a:avLst/>
          </a:prstGeom>
        </p:spPr>
        <p:txBody>
          <a:bodyPr/>
          <a:lstStyle>
            <a:lvl1pPr marL="0" indent="0">
              <a:buFontTx/>
              <a:buNone/>
              <a:defRPr sz="2400" baseline="0">
                <a:solidFill>
                  <a:schemeClr val="bg1">
                    <a:lumMod val="50000"/>
                  </a:schemeClr>
                </a:solidFill>
              </a:defRPr>
            </a:lvl1pPr>
          </a:lstStyle>
          <a:p>
            <a:pPr lvl="0"/>
            <a:r>
              <a:rPr lang="en-US"/>
              <a:t>Click to edit Master text styles</a:t>
            </a:r>
          </a:p>
        </p:txBody>
      </p:sp>
      <p:sp>
        <p:nvSpPr>
          <p:cNvPr id="15" name="Line 17"/>
          <p:cNvSpPr>
            <a:spLocks noChangeShapeType="1"/>
          </p:cNvSpPr>
          <p:nvPr userDrawn="1"/>
        </p:nvSpPr>
        <p:spPr bwMode="auto">
          <a:xfrm>
            <a:off x="1366092" y="5126289"/>
            <a:ext cx="7421772" cy="0"/>
          </a:xfrm>
          <a:prstGeom prst="line">
            <a:avLst/>
          </a:prstGeom>
          <a:noFill/>
          <a:ln w="12700">
            <a:solidFill>
              <a:schemeClr val="bg1"/>
            </a:solidFill>
            <a:round/>
            <a:headEnd/>
            <a:tailEnd/>
          </a:ln>
          <a:effectLst/>
          <a:extLst/>
        </p:spPr>
        <p:txBody>
          <a:bodyPr/>
          <a:lstStyle/>
          <a:p>
            <a:pPr>
              <a:defRPr/>
            </a:pPr>
            <a:endParaRPr lang="en-US" dirty="0">
              <a:latin typeface="Verdana" charset="0"/>
              <a:ea typeface="ＭＳ Ｐゴシック" charset="0"/>
              <a:cs typeface="Arial" charset="0"/>
            </a:endParaRPr>
          </a:p>
        </p:txBody>
      </p:sp>
      <p:pic>
        <p:nvPicPr>
          <p:cNvPr id="9"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89158" y="396510"/>
            <a:ext cx="2890614" cy="40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3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slide, no subsection header">
    <p:spTree>
      <p:nvGrpSpPr>
        <p:cNvPr id="1" name=""/>
        <p:cNvGrpSpPr/>
        <p:nvPr/>
      </p:nvGrpSpPr>
      <p:grpSpPr>
        <a:xfrm>
          <a:off x="0" y="0"/>
          <a:ext cx="0" cy="0"/>
          <a:chOff x="0" y="0"/>
          <a:chExt cx="0" cy="0"/>
        </a:xfrm>
      </p:grpSpPr>
      <p:sp>
        <p:nvSpPr>
          <p:cNvPr id="3" name="Line 17"/>
          <p:cNvSpPr>
            <a:spLocks noChangeShapeType="1"/>
          </p:cNvSpPr>
          <p:nvPr/>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a:xfrm>
            <a:off x="8441464" y="6718151"/>
            <a:ext cx="675866" cy="115662"/>
          </a:xfrm>
        </p:spPr>
        <p:txBody>
          <a:bodyPr/>
          <a:lstStyle/>
          <a:p>
            <a:fld id="{C464BEA4-ECAD-4B23-B682-AF22774D7D0B}" type="slidenum">
              <a:rPr lang="en-US" smtClean="0"/>
              <a:pPr/>
              <a:t>‹#›</a:t>
            </a:fld>
            <a:endParaRPr lang="en-US" dirty="0"/>
          </a:p>
        </p:txBody>
      </p:sp>
      <p:sp>
        <p:nvSpPr>
          <p:cNvPr id="9" name="Footer Placeholder 8"/>
          <p:cNvSpPr>
            <a:spLocks noGrp="1"/>
          </p:cNvSpPr>
          <p:nvPr>
            <p:ph type="ftr" sz="quarter" idx="12"/>
          </p:nvPr>
        </p:nvSpPr>
        <p:spPr/>
        <p:txBody>
          <a:bodyPr/>
          <a:lstStyle/>
          <a:p>
            <a:pPr>
              <a:defRPr/>
            </a:pPr>
            <a:endParaRPr lang="en-US" dirty="0"/>
          </a:p>
        </p:txBody>
      </p:sp>
      <p:sp>
        <p:nvSpPr>
          <p:cNvPr id="10" name="Rectangle 48"/>
          <p:cNvSpPr>
            <a:spLocks noGrp="1"/>
          </p:cNvSpPr>
          <p:nvPr>
            <p:ph type="title" hasCustomPrompt="1"/>
          </p:nvPr>
        </p:nvSpPr>
        <p:spPr>
          <a:xfrm>
            <a:off x="336883" y="201880"/>
            <a:ext cx="6368329" cy="953151"/>
          </a:xfrm>
          <a:prstGeom prst="rect">
            <a:avLst/>
          </a:prstGeom>
        </p:spPr>
        <p:txBody>
          <a:bodyPr anchor="ctr" anchorCtr="0"/>
          <a:lstStyle>
            <a:lvl1pPr>
              <a:defRPr baseline="0">
                <a:solidFill>
                  <a:srgbClr val="0070C0"/>
                </a:solidFill>
              </a:defRPr>
            </a:lvl1pPr>
          </a:lstStyle>
          <a:p>
            <a:r>
              <a:rPr lang="en-US" dirty="0"/>
              <a:t>Click to edit Master title style – two line capable</a:t>
            </a:r>
          </a:p>
        </p:txBody>
      </p:sp>
      <p:pic>
        <p:nvPicPr>
          <p:cNvPr id="1026"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6850" y="518417"/>
            <a:ext cx="2022922" cy="2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5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chart, no subsection header">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17634" y="1376413"/>
            <a:ext cx="8431730" cy="4966635"/>
          </a:xfrm>
          <a:prstGeom prst="rect">
            <a:avLst/>
          </a:prstGeom>
        </p:spPr>
        <p:txBody>
          <a:bodyPr/>
          <a:lstStyle>
            <a:lvl1pPr marL="182880" indent="-182880">
              <a:spcBef>
                <a:spcPts val="600"/>
              </a:spcBef>
              <a:buFont typeface="Arial" pitchFamily="34" charset="0"/>
              <a:buChar char="•"/>
              <a:defRPr sz="2600" baseline="0"/>
            </a:lvl1pPr>
            <a:lvl2pPr marL="457200" indent="-182880">
              <a:spcBef>
                <a:spcPts val="600"/>
              </a:spcBef>
              <a:buFont typeface="Verdana" pitchFamily="34" charset="0"/>
              <a:buChar char="—"/>
              <a:defRPr sz="1800" baseline="0"/>
            </a:lvl2pPr>
            <a:lvl3pPr marL="822960" indent="-182880">
              <a:spcBef>
                <a:spcPts val="600"/>
              </a:spcBef>
              <a:buFont typeface="Courier New" pitchFamily="49" charset="0"/>
              <a:buChar char="o"/>
              <a:defRPr lang="en-US" sz="1400" baseline="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8" name="Date Placeholder 7"/>
          <p:cNvSpPr>
            <a:spLocks noGrp="1"/>
          </p:cNvSpPr>
          <p:nvPr>
            <p:ph type="dt" sz="half" idx="12"/>
          </p:nvPr>
        </p:nvSpPr>
        <p:spPr/>
        <p:txBody>
          <a:bodyPr/>
          <a:lstStyle/>
          <a:p>
            <a:endParaRPr lang="en-US" dirty="0"/>
          </a:p>
        </p:txBody>
      </p:sp>
      <p:sp>
        <p:nvSpPr>
          <p:cNvPr id="12" name="Slide Number Placeholder 11"/>
          <p:cNvSpPr>
            <a:spLocks noGrp="1"/>
          </p:cNvSpPr>
          <p:nvPr>
            <p:ph type="sldNum" sz="quarter" idx="13"/>
          </p:nvPr>
        </p:nvSpPr>
        <p:spPr/>
        <p:txBody>
          <a:bodyPr/>
          <a:lstStyle/>
          <a:p>
            <a:fld id="{C464BEA4-ECAD-4B23-B682-AF22774D7D0B}" type="slidenum">
              <a:rPr lang="en-US" smtClean="0"/>
              <a:pPr/>
              <a:t>‹#›</a:t>
            </a:fld>
            <a:endParaRPr lang="en-US" dirty="0"/>
          </a:p>
        </p:txBody>
      </p:sp>
      <p:sp>
        <p:nvSpPr>
          <p:cNvPr id="13" name="Footer Placeholder 12"/>
          <p:cNvSpPr>
            <a:spLocks noGrp="1"/>
          </p:cNvSpPr>
          <p:nvPr>
            <p:ph type="ftr" sz="quarter" idx="14"/>
          </p:nvPr>
        </p:nvSpPr>
        <p:spPr/>
        <p:txBody>
          <a:bodyPr/>
          <a:lstStyle/>
          <a:p>
            <a:pPr>
              <a:defRPr/>
            </a:pPr>
            <a:endParaRPr lang="en-US" dirty="0"/>
          </a:p>
        </p:txBody>
      </p:sp>
      <p:sp>
        <p:nvSpPr>
          <p:cNvPr id="10" name="Rectangle 48"/>
          <p:cNvSpPr>
            <a:spLocks noGrp="1"/>
          </p:cNvSpPr>
          <p:nvPr>
            <p:ph type="title" hasCustomPrompt="1"/>
          </p:nvPr>
        </p:nvSpPr>
        <p:spPr>
          <a:xfrm>
            <a:off x="336883" y="201880"/>
            <a:ext cx="6368329" cy="953151"/>
          </a:xfrm>
          <a:prstGeom prst="rect">
            <a:avLst/>
          </a:prstGeom>
        </p:spPr>
        <p:txBody>
          <a:bodyPr anchor="ctr" anchorCtr="0"/>
          <a:lstStyle>
            <a:lvl1pPr>
              <a:defRPr baseline="0">
                <a:solidFill>
                  <a:srgbClr val="0070C0"/>
                </a:solidFill>
              </a:defRPr>
            </a:lvl1pPr>
          </a:lstStyle>
          <a:p>
            <a:r>
              <a:rPr lang="en-US" dirty="0"/>
              <a:t>Click to edit Master title style – two line capable</a:t>
            </a:r>
          </a:p>
        </p:txBody>
      </p:sp>
      <p:pic>
        <p:nvPicPr>
          <p:cNvPr id="14"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6850" y="518417"/>
            <a:ext cx="2022922" cy="2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14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 slide chart, no subsection header">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17634" y="1376413"/>
            <a:ext cx="8431730"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13" name="Text Placeholder 13"/>
          <p:cNvSpPr>
            <a:spLocks noGrp="1"/>
          </p:cNvSpPr>
          <p:nvPr>
            <p:ph type="body" sz="quarter" idx="14" hasCustomPrompt="1"/>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Place call-out content here (optional)</a:t>
            </a:r>
          </a:p>
        </p:txBody>
      </p:sp>
      <p:sp>
        <p:nvSpPr>
          <p:cNvPr id="10" name="Date Placeholder 9"/>
          <p:cNvSpPr>
            <a:spLocks noGrp="1"/>
          </p:cNvSpPr>
          <p:nvPr>
            <p:ph type="dt" sz="half"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C464BEA4-ECAD-4B23-B682-AF22774D7D0B}" type="slidenum">
              <a:rPr lang="en-US" smtClean="0"/>
              <a:pPr/>
              <a:t>‹#›</a:t>
            </a:fld>
            <a:endParaRPr lang="en-US" dirty="0"/>
          </a:p>
        </p:txBody>
      </p:sp>
      <p:sp>
        <p:nvSpPr>
          <p:cNvPr id="14" name="Footer Placeholder 13"/>
          <p:cNvSpPr>
            <a:spLocks noGrp="1"/>
          </p:cNvSpPr>
          <p:nvPr>
            <p:ph type="ftr" sz="quarter" idx="17"/>
          </p:nvPr>
        </p:nvSpPr>
        <p:spPr/>
        <p:txBody>
          <a:bodyPr/>
          <a:lstStyle/>
          <a:p>
            <a:pPr>
              <a:defRPr/>
            </a:pPr>
            <a:endParaRPr lang="en-US" dirty="0"/>
          </a:p>
        </p:txBody>
      </p:sp>
      <p:sp>
        <p:nvSpPr>
          <p:cNvPr id="15" name="Rectangle 48"/>
          <p:cNvSpPr>
            <a:spLocks noGrp="1"/>
          </p:cNvSpPr>
          <p:nvPr>
            <p:ph type="title" hasCustomPrompt="1"/>
          </p:nvPr>
        </p:nvSpPr>
        <p:spPr>
          <a:xfrm>
            <a:off x="336883" y="201880"/>
            <a:ext cx="6368329" cy="953151"/>
          </a:xfrm>
          <a:prstGeom prst="rect">
            <a:avLst/>
          </a:prstGeom>
        </p:spPr>
        <p:txBody>
          <a:bodyPr anchor="ctr" anchorCtr="0"/>
          <a:lstStyle>
            <a:lvl1pPr>
              <a:defRPr baseline="0">
                <a:solidFill>
                  <a:srgbClr val="0070C0"/>
                </a:solidFill>
              </a:defRPr>
            </a:lvl1pPr>
          </a:lstStyle>
          <a:p>
            <a:r>
              <a:rPr lang="en-US" dirty="0"/>
              <a:t>Click to edit Master title style – two line capable</a:t>
            </a:r>
          </a:p>
        </p:txBody>
      </p:sp>
      <p:pic>
        <p:nvPicPr>
          <p:cNvPr id="16"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6850" y="518417"/>
            <a:ext cx="2022922" cy="2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74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6C52-8434-6243-A54B-BFCF312A82AD}"/>
              </a:ext>
            </a:extLst>
          </p:cNvPr>
          <p:cNvSpPr>
            <a:spLocks noGrp="1"/>
          </p:cNvSpPr>
          <p:nvPr>
            <p:ph type="title" hasCustomPrompt="1"/>
          </p:nvPr>
        </p:nvSpPr>
        <p:spPr/>
        <p:txBody>
          <a:bodyPr/>
          <a:lstStyle/>
          <a:p>
            <a:r>
              <a:rPr lang="en-US" dirty="0"/>
              <a:t>Click To Edit Master Title Style</a:t>
            </a:r>
            <a:endParaRPr lang="en-GB" dirty="0"/>
          </a:p>
        </p:txBody>
      </p:sp>
      <p:sp>
        <p:nvSpPr>
          <p:cNvPr id="5" name="Content Placeholder 4">
            <a:extLst>
              <a:ext uri="{FF2B5EF4-FFF2-40B4-BE49-F238E27FC236}">
                <a16:creationId xmlns:a16="http://schemas.microsoft.com/office/drawing/2014/main" id="{D0FDD3D4-B78D-2145-89F0-6A5504F6DA77}"/>
              </a:ext>
            </a:extLst>
          </p:cNvPr>
          <p:cNvSpPr>
            <a:spLocks noGrp="1"/>
          </p:cNvSpPr>
          <p:nvPr>
            <p:ph sz="quarter" idx="11"/>
          </p:nvPr>
        </p:nvSpPr>
        <p:spPr>
          <a:xfrm>
            <a:off x="384228" y="1264427"/>
            <a:ext cx="4125999" cy="491814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4">
            <a:extLst>
              <a:ext uri="{FF2B5EF4-FFF2-40B4-BE49-F238E27FC236}">
                <a16:creationId xmlns:a16="http://schemas.microsoft.com/office/drawing/2014/main" id="{0A477397-D8DA-C844-861A-D4DA41B0FED7}"/>
              </a:ext>
            </a:extLst>
          </p:cNvPr>
          <p:cNvSpPr>
            <a:spLocks noGrp="1"/>
          </p:cNvSpPr>
          <p:nvPr>
            <p:ph sz="quarter" idx="12"/>
          </p:nvPr>
        </p:nvSpPr>
        <p:spPr>
          <a:xfrm>
            <a:off x="4633776" y="1264427"/>
            <a:ext cx="4125999" cy="491814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4496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slide chart, no subsection header">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8" name="Text Placeholder 8"/>
          <p:cNvSpPr>
            <a:spLocks noGrp="1"/>
          </p:cNvSpPr>
          <p:nvPr>
            <p:ph type="body" sz="quarter" idx="13"/>
          </p:nvPr>
        </p:nvSpPr>
        <p:spPr>
          <a:xfrm>
            <a:off x="4599272" y="1374808"/>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Date Placeholder 11"/>
          <p:cNvSpPr>
            <a:spLocks noGrp="1"/>
          </p:cNvSpPr>
          <p:nvPr>
            <p:ph type="dt" sz="half" idx="14"/>
          </p:nvPr>
        </p:nvSpPr>
        <p:spPr/>
        <p:txBody>
          <a:bodyPr/>
          <a:lstStyle/>
          <a:p>
            <a:endParaRPr lang="en-US" dirty="0"/>
          </a:p>
        </p:txBody>
      </p:sp>
      <p:sp>
        <p:nvSpPr>
          <p:cNvPr id="13" name="Slide Number Placeholder 12"/>
          <p:cNvSpPr>
            <a:spLocks noGrp="1"/>
          </p:cNvSpPr>
          <p:nvPr>
            <p:ph type="sldNum" sz="quarter" idx="15"/>
          </p:nvPr>
        </p:nvSpPr>
        <p:spPr/>
        <p:txBody>
          <a:bodyPr/>
          <a:lstStyle/>
          <a:p>
            <a:fld id="{C464BEA4-ECAD-4B23-B682-AF22774D7D0B}" type="slidenum">
              <a:rPr lang="en-US" smtClean="0"/>
              <a:pPr/>
              <a:t>‹#›</a:t>
            </a:fld>
            <a:endParaRPr lang="en-US" dirty="0"/>
          </a:p>
        </p:txBody>
      </p:sp>
      <p:sp>
        <p:nvSpPr>
          <p:cNvPr id="14" name="Footer Placeholder 13"/>
          <p:cNvSpPr>
            <a:spLocks noGrp="1"/>
          </p:cNvSpPr>
          <p:nvPr>
            <p:ph type="ftr" sz="quarter" idx="16"/>
          </p:nvPr>
        </p:nvSpPr>
        <p:spPr/>
        <p:txBody>
          <a:bodyPr/>
          <a:lstStyle/>
          <a:p>
            <a:pPr>
              <a:defRPr/>
            </a:pPr>
            <a:endParaRPr lang="en-US" dirty="0"/>
          </a:p>
        </p:txBody>
      </p:sp>
      <p:sp>
        <p:nvSpPr>
          <p:cNvPr id="10" name="Rectangle 48"/>
          <p:cNvSpPr>
            <a:spLocks noGrp="1"/>
          </p:cNvSpPr>
          <p:nvPr>
            <p:ph type="title" hasCustomPrompt="1"/>
          </p:nvPr>
        </p:nvSpPr>
        <p:spPr>
          <a:xfrm>
            <a:off x="336883" y="201880"/>
            <a:ext cx="6368329" cy="953151"/>
          </a:xfrm>
          <a:prstGeom prst="rect">
            <a:avLst/>
          </a:prstGeom>
        </p:spPr>
        <p:txBody>
          <a:bodyPr anchor="ctr" anchorCtr="0"/>
          <a:lstStyle>
            <a:lvl1pPr>
              <a:defRPr baseline="0">
                <a:solidFill>
                  <a:srgbClr val="0070C0"/>
                </a:solidFill>
              </a:defRPr>
            </a:lvl1pPr>
          </a:lstStyle>
          <a:p>
            <a:r>
              <a:rPr lang="en-US" dirty="0"/>
              <a:t>Click to edit Master title style – two line capable</a:t>
            </a:r>
          </a:p>
        </p:txBody>
      </p:sp>
      <p:pic>
        <p:nvPicPr>
          <p:cNvPr id="15"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6850" y="518417"/>
            <a:ext cx="2022922" cy="2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35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slide chart, no subsection header">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8" name="Text Placeholder 8"/>
          <p:cNvSpPr>
            <a:spLocks noGrp="1"/>
          </p:cNvSpPr>
          <p:nvPr>
            <p:ph type="body" sz="quarter" idx="13"/>
          </p:nvPr>
        </p:nvSpPr>
        <p:spPr>
          <a:xfrm>
            <a:off x="4599272" y="1374808"/>
            <a:ext cx="4148488" cy="4966635"/>
          </a:xfrm>
          <a:prstGeom prst="rect">
            <a:avLst/>
          </a:prstGeom>
        </p:spPr>
        <p:txBody>
          <a:bodyPr/>
          <a:lstStyle>
            <a:lvl1pPr marL="0" indent="0">
              <a:buNone/>
              <a:defRPr lang="en-US" sz="2600" dirty="0" smtClean="0">
                <a:solidFill>
                  <a:schemeClr val="tx1"/>
                </a:solidFill>
                <a:latin typeface="+mn-lt"/>
                <a:ea typeface="ＭＳ Ｐゴシック" charset="0"/>
                <a:cs typeface="ＭＳ Ｐゴシック" charset="0"/>
              </a:defRPr>
            </a:lvl1pPr>
            <a:lvl2pPr marL="365760" indent="-182880">
              <a:spcBef>
                <a:spcPts val="600"/>
              </a:spcBef>
              <a:buFont typeface="Arial" pitchFamily="34" charset="0"/>
              <a:buChar char="•"/>
              <a:defRPr lang="en-US" sz="1800" dirty="0" smtClean="0">
                <a:solidFill>
                  <a:schemeClr val="tx1"/>
                </a:solidFill>
                <a:latin typeface="+mn-lt"/>
                <a:ea typeface="ＭＳ Ｐゴシック" charset="0"/>
                <a:cs typeface="ＭＳ Ｐゴシック"/>
              </a:defRPr>
            </a:lvl2pPr>
            <a:lvl3pPr marL="731520" indent="-182880">
              <a:spcBef>
                <a:spcPts val="600"/>
              </a:spcBef>
              <a:buFont typeface="Verdana" pitchFamily="34" charset="0"/>
              <a:buChar char="—"/>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marL="182880" lvl="0" indent="-182880" algn="l" rtl="0" eaLnBrk="1" fontAlgn="base" hangingPunct="1">
              <a:lnSpc>
                <a:spcPct val="110000"/>
              </a:lnSpc>
              <a:spcBef>
                <a:spcPts val="600"/>
              </a:spcBef>
              <a:spcAft>
                <a:spcPct val="0"/>
              </a:spcAft>
              <a:buFont typeface="Arial" pitchFamily="34" charset="0"/>
              <a:buChar char="•"/>
            </a:pPr>
            <a:r>
              <a:rPr lang="en-US"/>
              <a:t>Click to edit Master text styles</a:t>
            </a:r>
          </a:p>
          <a:p>
            <a:pPr marL="182880" lvl="1" indent="-182880" algn="l" rtl="0" eaLnBrk="1" fontAlgn="base" hangingPunct="1">
              <a:lnSpc>
                <a:spcPct val="110000"/>
              </a:lnSpc>
              <a:spcBef>
                <a:spcPts val="600"/>
              </a:spcBef>
              <a:spcAft>
                <a:spcPct val="0"/>
              </a:spcAft>
              <a:buFont typeface="Arial" pitchFamily="34" charset="0"/>
              <a:buChar char="•"/>
            </a:pPr>
            <a:r>
              <a:rPr lang="en-US"/>
              <a:t>Second level</a:t>
            </a:r>
          </a:p>
          <a:p>
            <a:pPr marL="182880" lvl="2" indent="-182880" algn="l" rtl="0" eaLnBrk="1" fontAlgn="base" hangingPunct="1">
              <a:lnSpc>
                <a:spcPct val="110000"/>
              </a:lnSpc>
              <a:spcBef>
                <a:spcPts val="600"/>
              </a:spcBef>
              <a:spcAft>
                <a:spcPct val="0"/>
              </a:spcAft>
              <a:buFont typeface="Arial" pitchFamily="34" charset="0"/>
              <a:buChar char="•"/>
            </a:pPr>
            <a:r>
              <a:rPr lang="en-US"/>
              <a:t>Third level</a:t>
            </a:r>
          </a:p>
          <a:p>
            <a:pPr marL="182880" lvl="3" indent="-182880" algn="l" rtl="0" eaLnBrk="1" fontAlgn="base" hangingPunct="1">
              <a:lnSpc>
                <a:spcPct val="110000"/>
              </a:lnSpc>
              <a:spcBef>
                <a:spcPts val="600"/>
              </a:spcBef>
              <a:spcAft>
                <a:spcPct val="0"/>
              </a:spcAft>
              <a:buFont typeface="Arial" pitchFamily="34" charset="0"/>
              <a:buChar char="•"/>
            </a:pPr>
            <a:r>
              <a:rPr lang="en-US"/>
              <a:t>Fourth level</a:t>
            </a:r>
          </a:p>
        </p:txBody>
      </p:sp>
      <p:sp>
        <p:nvSpPr>
          <p:cNvPr id="10" name="Text Placeholder 13"/>
          <p:cNvSpPr>
            <a:spLocks noGrp="1"/>
          </p:cNvSpPr>
          <p:nvPr>
            <p:ph type="body" sz="quarter" idx="14" hasCustomPrompt="1"/>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Place call-out content here (optional)</a:t>
            </a:r>
          </a:p>
        </p:txBody>
      </p:sp>
      <p:sp>
        <p:nvSpPr>
          <p:cNvPr id="13" name="Date Placeholder 12"/>
          <p:cNvSpPr>
            <a:spLocks noGrp="1"/>
          </p:cNvSpPr>
          <p:nvPr>
            <p:ph type="dt" sz="half"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C464BEA4-ECAD-4B23-B682-AF22774D7D0B}" type="slidenum">
              <a:rPr lang="en-US" smtClean="0"/>
              <a:pPr/>
              <a:t>‹#›</a:t>
            </a:fld>
            <a:endParaRPr lang="en-US" dirty="0"/>
          </a:p>
        </p:txBody>
      </p:sp>
      <p:sp>
        <p:nvSpPr>
          <p:cNvPr id="15" name="Footer Placeholder 14"/>
          <p:cNvSpPr>
            <a:spLocks noGrp="1"/>
          </p:cNvSpPr>
          <p:nvPr>
            <p:ph type="ftr" sz="quarter" idx="17"/>
          </p:nvPr>
        </p:nvSpPr>
        <p:spPr/>
        <p:txBody>
          <a:bodyPr/>
          <a:lstStyle/>
          <a:p>
            <a:pPr>
              <a:defRPr/>
            </a:pPr>
            <a:endParaRPr lang="en-US" dirty="0"/>
          </a:p>
        </p:txBody>
      </p:sp>
      <p:sp>
        <p:nvSpPr>
          <p:cNvPr id="12" name="Rectangle 48"/>
          <p:cNvSpPr>
            <a:spLocks noGrp="1"/>
          </p:cNvSpPr>
          <p:nvPr>
            <p:ph type="title" hasCustomPrompt="1"/>
          </p:nvPr>
        </p:nvSpPr>
        <p:spPr>
          <a:xfrm>
            <a:off x="336883" y="201880"/>
            <a:ext cx="6368329" cy="953151"/>
          </a:xfrm>
          <a:prstGeom prst="rect">
            <a:avLst/>
          </a:prstGeom>
        </p:spPr>
        <p:txBody>
          <a:bodyPr anchor="ctr" anchorCtr="0"/>
          <a:lstStyle>
            <a:lvl1pPr>
              <a:defRPr baseline="0">
                <a:solidFill>
                  <a:srgbClr val="0070C0"/>
                </a:solidFill>
              </a:defRPr>
            </a:lvl1pPr>
          </a:lstStyle>
          <a:p>
            <a:r>
              <a:rPr lang="en-US" dirty="0"/>
              <a:t>Click to edit Master title style – two line capable</a:t>
            </a:r>
          </a:p>
        </p:txBody>
      </p:sp>
      <p:pic>
        <p:nvPicPr>
          <p:cNvPr id="16"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6850" y="518417"/>
            <a:ext cx="2022922" cy="2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2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464BEA4-ECAD-4B23-B682-AF22774D7D0B}" type="slidenum">
              <a:rPr lang="en-US" smtClean="0"/>
              <a:pPr/>
              <a:t>‹#›</a:t>
            </a:fld>
            <a:endParaRPr lang="en-US" dirty="0"/>
          </a:p>
        </p:txBody>
      </p:sp>
      <p:sp>
        <p:nvSpPr>
          <p:cNvPr id="6" name="Footer Placeholder 5"/>
          <p:cNvSpPr>
            <a:spLocks noGrp="1"/>
          </p:cNvSpPr>
          <p:nvPr>
            <p:ph type="ftr" sz="quarter" idx="12"/>
          </p:nvPr>
        </p:nvSpPr>
        <p:spPr/>
        <p:txBody>
          <a:bodyPr/>
          <a:lstStyle/>
          <a:p>
            <a:pPr>
              <a:defRPr/>
            </a:pPr>
            <a:endParaRPr lang="en-US" dirty="0"/>
          </a:p>
        </p:txBody>
      </p:sp>
      <p:pic>
        <p:nvPicPr>
          <p:cNvPr id="8" name="Picture 2" descr="Clearway Energy_240.png (242Ã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6850" y="518417"/>
            <a:ext cx="2022922" cy="2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17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363807" y="549763"/>
            <a:ext cx="7758996" cy="604838"/>
          </a:xfrm>
          <a:prstGeom prst="rect">
            <a:avLst/>
          </a:prstGeom>
        </p:spPr>
        <p:txBody>
          <a:bodyPr/>
          <a:lstStyle>
            <a:lvl1pPr>
              <a:defRPr>
                <a:solidFill>
                  <a:schemeClr val="tx1"/>
                </a:solidFill>
              </a:defRPr>
            </a:lvl1pPr>
          </a:lstStyle>
          <a:p>
            <a:r>
              <a:rPr lang="en-US" dirty="0"/>
              <a:t>Click to edit Master title style</a:t>
            </a:r>
          </a:p>
        </p:txBody>
      </p:sp>
      <p:sp>
        <p:nvSpPr>
          <p:cNvPr id="7" name="Slide Number Placeholder 8"/>
          <p:cNvSpPr>
            <a:spLocks noGrp="1"/>
          </p:cNvSpPr>
          <p:nvPr>
            <p:ph type="sldNum" sz="quarter" idx="12"/>
          </p:nvPr>
        </p:nvSpPr>
        <p:spPr>
          <a:xfrm>
            <a:off x="8422396" y="6433815"/>
            <a:ext cx="512762" cy="158750"/>
          </a:xfrm>
          <a:prstGeom prst="rect">
            <a:avLst/>
          </a:prstGeom>
        </p:spPr>
        <p:txBody>
          <a:bodyPr/>
          <a:lstStyle>
            <a:lvl1pPr algn="r">
              <a:defRPr/>
            </a:lvl1pPr>
          </a:lstStyle>
          <a:p>
            <a:pPr>
              <a:defRPr/>
            </a:pPr>
            <a:fld id="{A93DD454-2FF0-40EC-B082-2D0848B7FF30}" type="slidenum">
              <a:rPr lang="en-US" smtClean="0">
                <a:solidFill>
                  <a:srgbClr val="000000">
                    <a:lumMod val="65000"/>
                    <a:lumOff val="35000"/>
                  </a:srgbClr>
                </a:solidFill>
              </a:rPr>
              <a:pPr>
                <a:defRPr/>
              </a:pPr>
              <a:t>‹#›</a:t>
            </a:fld>
            <a:endParaRPr lang="en-US" dirty="0">
              <a:solidFill>
                <a:srgbClr val="000000">
                  <a:lumMod val="65000"/>
                  <a:lumOff val="35000"/>
                </a:srgbClr>
              </a:solidFill>
            </a:endParaRPr>
          </a:p>
        </p:txBody>
      </p:sp>
      <p:sp>
        <p:nvSpPr>
          <p:cNvPr id="8" name="Footer Placeholder 18"/>
          <p:cNvSpPr>
            <a:spLocks noGrp="1"/>
          </p:cNvSpPr>
          <p:nvPr>
            <p:ph type="ftr" sz="quarter" idx="10"/>
          </p:nvPr>
        </p:nvSpPr>
        <p:spPr>
          <a:xfrm>
            <a:off x="1450232" y="6444106"/>
            <a:ext cx="4050770" cy="138499"/>
          </a:xfrm>
          <a:prstGeom prst="rect">
            <a:avLst/>
          </a:prstGeom>
        </p:spPr>
        <p:txBody>
          <a:bodyPr/>
          <a:lstStyle>
            <a:lvl1pPr>
              <a:defRPr sz="800">
                <a:solidFill>
                  <a:schemeClr val="tx1">
                    <a:lumMod val="65000"/>
                    <a:lumOff val="35000"/>
                  </a:schemeClr>
                </a:solidFill>
              </a:defRPr>
            </a:lvl1pPr>
          </a:lstStyle>
          <a:p>
            <a:pPr>
              <a:defRPr/>
            </a:pPr>
            <a:r>
              <a:rPr lang="en-US"/>
              <a:t>© 2016 NRG Energy, Inc.  All rights reserved.  2Q16</a:t>
            </a:r>
            <a:endParaRPr lang="en-US" dirty="0"/>
          </a:p>
        </p:txBody>
      </p:sp>
      <p:sp>
        <p:nvSpPr>
          <p:cNvPr id="10" name="Line 17"/>
          <p:cNvSpPr>
            <a:spLocks noChangeShapeType="1"/>
          </p:cNvSpPr>
          <p:nvPr userDrawn="1"/>
        </p:nvSpPr>
        <p:spPr bwMode="auto">
          <a:xfrm>
            <a:off x="466165" y="1151055"/>
            <a:ext cx="8321699" cy="0"/>
          </a:xfrm>
          <a:prstGeom prst="line">
            <a:avLst/>
          </a:prstGeom>
          <a:noFill/>
          <a:ln w="12700">
            <a:solidFill>
              <a:srgbClr val="D2D2D2"/>
            </a:solidFill>
            <a:round/>
            <a:headEnd/>
            <a:tailEnd/>
          </a:ln>
          <a:effectLst/>
          <a:extLst/>
        </p:spPr>
        <p:txBody>
          <a:bodyPr/>
          <a:lstStyle/>
          <a:p>
            <a:pPr>
              <a:defRPr/>
            </a:pPr>
            <a:endParaRPr lang="en-US">
              <a:latin typeface="Verdana" charset="0"/>
              <a:ea typeface="ＭＳ Ｐゴシック" charset="0"/>
              <a:cs typeface="Arial" charset="0"/>
            </a:endParaRPr>
          </a:p>
        </p:txBody>
      </p:sp>
    </p:spTree>
    <p:extLst>
      <p:ext uri="{BB962C8B-B14F-4D97-AF65-F5344CB8AC3E}">
        <p14:creationId xmlns:p14="http://schemas.microsoft.com/office/powerpoint/2010/main" val="21794289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TANDARD - White - Positives">
    <p:spTree>
      <p:nvGrpSpPr>
        <p:cNvPr id="1" name=""/>
        <p:cNvGrpSpPr/>
        <p:nvPr/>
      </p:nvGrpSpPr>
      <p:grpSpPr>
        <a:xfrm>
          <a:off x="0" y="0"/>
          <a:ext cx="0" cy="0"/>
          <a:chOff x="0" y="0"/>
          <a:chExt cx="0" cy="0"/>
        </a:xfrm>
      </p:grpSpPr>
      <p:sp>
        <p:nvSpPr>
          <p:cNvPr id="11" name="Content Placeholder 14"/>
          <p:cNvSpPr>
            <a:spLocks noGrp="1"/>
          </p:cNvSpPr>
          <p:nvPr>
            <p:ph sz="quarter" idx="13" hasCustomPrompt="1"/>
          </p:nvPr>
        </p:nvSpPr>
        <p:spPr>
          <a:xfrm>
            <a:off x="479814" y="1357527"/>
            <a:ext cx="8123274" cy="4556385"/>
          </a:xfrm>
          <a:prstGeom prst="rect">
            <a:avLst/>
          </a:prstGeom>
        </p:spPr>
        <p:txBody>
          <a:bodyPr/>
          <a:lstStyle>
            <a:lvl1pPr marL="0" marR="0" indent="0" algn="l" defTabSz="914400" rtl="0" eaLnBrk="1" fontAlgn="base" latinLnBrk="0" hangingPunct="1">
              <a:lnSpc>
                <a:spcPct val="110000"/>
              </a:lnSpc>
              <a:spcBef>
                <a:spcPts val="1200"/>
              </a:spcBef>
              <a:spcAft>
                <a:spcPct val="0"/>
              </a:spcAft>
              <a:buClrTx/>
              <a:buSzTx/>
              <a:buFontTx/>
              <a:buNone/>
              <a:tabLst/>
              <a:defRPr lang="en-US" sz="18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marL="0" marR="0" lvl="0" indent="0" algn="l" defTabSz="914400" rtl="0" eaLnBrk="1" fontAlgn="base" latinLnBrk="0" hangingPunct="1">
              <a:lnSpc>
                <a:spcPct val="110000"/>
              </a:lnSpc>
              <a:spcBef>
                <a:spcPts val="1200"/>
              </a:spcBef>
              <a:spcAft>
                <a:spcPct val="0"/>
              </a:spcAft>
              <a:buClrTx/>
              <a:buSzTx/>
              <a:buFontTx/>
              <a:buNone/>
              <a:tabLst/>
              <a:defRPr/>
            </a:pPr>
            <a:r>
              <a:rPr lang="en-US" noProof="0" dirty="0"/>
              <a:t>Click icon to add content</a:t>
            </a:r>
            <a:endParaRPr lang="en-US" dirty="0"/>
          </a:p>
        </p:txBody>
      </p:sp>
      <p:sp>
        <p:nvSpPr>
          <p:cNvPr id="13" name="Line 17"/>
          <p:cNvSpPr>
            <a:spLocks noChangeShapeType="1"/>
          </p:cNvSpPr>
          <p:nvPr userDrawn="1"/>
        </p:nvSpPr>
        <p:spPr bwMode="auto">
          <a:xfrm>
            <a:off x="466165" y="1151055"/>
            <a:ext cx="8321699"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814" y="201426"/>
            <a:ext cx="1035088" cy="883947"/>
          </a:xfrm>
          <a:prstGeom prst="rect">
            <a:avLst/>
          </a:prstGeom>
        </p:spPr>
      </p:pic>
      <p:sp>
        <p:nvSpPr>
          <p:cNvPr id="10" name="Title 1"/>
          <p:cNvSpPr>
            <a:spLocks noGrp="1"/>
          </p:cNvSpPr>
          <p:nvPr>
            <p:ph type="title" hasCustomPrompt="1"/>
          </p:nvPr>
        </p:nvSpPr>
        <p:spPr>
          <a:xfrm>
            <a:off x="1613647" y="240309"/>
            <a:ext cx="7174218" cy="822962"/>
          </a:xfrm>
          <a:prstGeom prst="rect">
            <a:avLst/>
          </a:prstGeom>
        </p:spPr>
        <p:txBody>
          <a:bodyPr anchor="ctr" anchorCtr="0"/>
          <a:lstStyle>
            <a:lvl1pPr>
              <a:lnSpc>
                <a:spcPct val="85000"/>
              </a:lnSpc>
              <a:defRPr sz="2800"/>
            </a:lvl1pPr>
          </a:lstStyle>
          <a:p>
            <a:r>
              <a:rPr lang="en-US" dirty="0"/>
              <a:t>Click to edit Master title style </a:t>
            </a:r>
            <a:br>
              <a:rPr lang="en-US" dirty="0"/>
            </a:br>
            <a:r>
              <a:rPr lang="en-US" dirty="0"/>
              <a:t>– two line capable</a:t>
            </a:r>
          </a:p>
        </p:txBody>
      </p:sp>
      <p:sp>
        <p:nvSpPr>
          <p:cNvPr id="18" name="Slide Number Placeholder 5"/>
          <p:cNvSpPr>
            <a:spLocks noGrp="1"/>
          </p:cNvSpPr>
          <p:nvPr>
            <p:ph type="sldNum" sz="quarter" idx="4"/>
          </p:nvPr>
        </p:nvSpPr>
        <p:spPr>
          <a:xfrm>
            <a:off x="7963202" y="6477551"/>
            <a:ext cx="675866" cy="115662"/>
          </a:xfrm>
          <a:prstGeom prst="rect">
            <a:avLst/>
          </a:prstGeom>
        </p:spPr>
        <p:txBody>
          <a:bodyPr vert="horz" lIns="91440" tIns="45720" rIns="91440" bIns="45720"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9" name="Footer Placeholder 5"/>
          <p:cNvSpPr>
            <a:spLocks noGrp="1"/>
          </p:cNvSpPr>
          <p:nvPr>
            <p:ph type="ftr" sz="quarter" idx="3"/>
          </p:nvPr>
        </p:nvSpPr>
        <p:spPr>
          <a:xfrm>
            <a:off x="1543925" y="6478832"/>
            <a:ext cx="5944028" cy="126702"/>
          </a:xfrm>
          <a:prstGeom prst="rect">
            <a:avLst/>
          </a:prstGeom>
        </p:spPr>
        <p:txBody>
          <a:bodyPr anchor="ctr" anchorCtr="0"/>
          <a:lstStyle>
            <a:lvl1pPr>
              <a:defRPr sz="700">
                <a:solidFill>
                  <a:schemeClr val="bg1">
                    <a:lumMod val="50000"/>
                  </a:schemeClr>
                </a:solidFill>
                <a:latin typeface="+mj-lt"/>
              </a:defRPr>
            </a:lvl1pPr>
          </a:lstStyle>
          <a:p>
            <a:pPr>
              <a:defRPr/>
            </a:pPr>
            <a:r>
              <a:rPr lang="en-US" dirty="0">
                <a:ea typeface="Calibri"/>
                <a:cs typeface="Times New Roman"/>
              </a:rPr>
              <a:t>© 2017 NRG Energy, Inc.  All rights reserved.</a:t>
            </a:r>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904" y="6190384"/>
            <a:ext cx="704401" cy="474903"/>
          </a:xfrm>
          <a:prstGeom prst="rect">
            <a:avLst/>
          </a:prstGeom>
        </p:spPr>
      </p:pic>
    </p:spTree>
    <p:extLst>
      <p:ext uri="{BB962C8B-B14F-4D97-AF65-F5344CB8AC3E}">
        <p14:creationId xmlns:p14="http://schemas.microsoft.com/office/powerpoint/2010/main" val="180431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STANDARD/Callout - White - Positives">
    <p:spTree>
      <p:nvGrpSpPr>
        <p:cNvPr id="1" name=""/>
        <p:cNvGrpSpPr/>
        <p:nvPr/>
      </p:nvGrpSpPr>
      <p:grpSpPr>
        <a:xfrm>
          <a:off x="0" y="0"/>
          <a:ext cx="0" cy="0"/>
          <a:chOff x="0" y="0"/>
          <a:chExt cx="0" cy="0"/>
        </a:xfrm>
      </p:grpSpPr>
      <p:sp>
        <p:nvSpPr>
          <p:cNvPr id="13" name="Line 17"/>
          <p:cNvSpPr>
            <a:spLocks noChangeShapeType="1"/>
          </p:cNvSpPr>
          <p:nvPr userDrawn="1"/>
        </p:nvSpPr>
        <p:spPr bwMode="auto">
          <a:xfrm>
            <a:off x="466165" y="1151055"/>
            <a:ext cx="8321699" cy="0"/>
          </a:xfrm>
          <a:prstGeom prst="line">
            <a:avLst/>
          </a:prstGeom>
          <a:noFill/>
          <a:ln w="12700">
            <a:solidFill>
              <a:srgbClr val="D2D2D2"/>
            </a:solidFill>
            <a:round/>
            <a:headEnd/>
            <a:tailEnd/>
          </a:ln>
          <a:effectLst/>
          <a:extLst/>
        </p:spPr>
        <p:txBody>
          <a:bodyPr/>
          <a:lstStyle/>
          <a:p>
            <a:pPr>
              <a:defRPr/>
            </a:pPr>
            <a:endParaRPr lang="en-US" dirty="0">
              <a:latin typeface="Verdana" charset="0"/>
              <a:ea typeface="ＭＳ Ｐゴシック" charset="0"/>
              <a:cs typeface="Arial" charset="0"/>
            </a:endParaRPr>
          </a:p>
        </p:txBody>
      </p:sp>
      <p:sp>
        <p:nvSpPr>
          <p:cNvPr id="12" name="Text Placeholder 13"/>
          <p:cNvSpPr>
            <a:spLocks noGrp="1"/>
          </p:cNvSpPr>
          <p:nvPr>
            <p:ph type="body" sz="quarter" idx="14" hasCustomPrompt="1"/>
          </p:nvPr>
        </p:nvSpPr>
        <p:spPr>
          <a:xfrm>
            <a:off x="487905" y="5713918"/>
            <a:ext cx="8110185" cy="345688"/>
          </a:xfrm>
          <a:prstGeom prst="rect">
            <a:avLst/>
          </a:prstGeom>
          <a:solidFill>
            <a:schemeClr val="accent1"/>
          </a:solidFill>
          <a:ln>
            <a:noFill/>
          </a:ln>
        </p:spPr>
        <p:txBody>
          <a:bodyPr anchor="ctr" anchorCtr="0"/>
          <a:lstStyle>
            <a:lvl1pPr marL="0" indent="0" algn="ctr">
              <a:lnSpc>
                <a:spcPct val="100000"/>
              </a:lnSpc>
              <a:spcBef>
                <a:spcPts val="0"/>
              </a:spcBef>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Place call-out content here (optional)</a:t>
            </a:r>
          </a:p>
        </p:txBody>
      </p:sp>
      <p:sp>
        <p:nvSpPr>
          <p:cNvPr id="15" name="Content Placeholder 14"/>
          <p:cNvSpPr>
            <a:spLocks noGrp="1"/>
          </p:cNvSpPr>
          <p:nvPr>
            <p:ph sz="quarter" idx="13" hasCustomPrompt="1"/>
          </p:nvPr>
        </p:nvSpPr>
        <p:spPr>
          <a:xfrm>
            <a:off x="479814" y="1357527"/>
            <a:ext cx="8123274" cy="4142521"/>
          </a:xfrm>
          <a:prstGeom prst="rect">
            <a:avLst/>
          </a:prstGeom>
        </p:spPr>
        <p:txBody>
          <a:bodyPr/>
          <a:lstStyle>
            <a:lvl1pPr marL="0" indent="0" algn="l" rtl="0" eaLnBrk="1" fontAlgn="base" hangingPunct="1">
              <a:lnSpc>
                <a:spcPct val="110000"/>
              </a:lnSpc>
              <a:spcBef>
                <a:spcPts val="1200"/>
              </a:spcBef>
              <a:spcAft>
                <a:spcPct val="0"/>
              </a:spcAft>
              <a:buNone/>
              <a:defRPr lang="en-US" sz="18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904" y="6190384"/>
            <a:ext cx="704401" cy="474903"/>
          </a:xfrm>
          <a:prstGeom prst="rect">
            <a:avLst/>
          </a:prstGeom>
        </p:spPr>
      </p:pic>
      <p:sp>
        <p:nvSpPr>
          <p:cNvPr id="17" name="Slide Number Placeholder 5"/>
          <p:cNvSpPr>
            <a:spLocks noGrp="1"/>
          </p:cNvSpPr>
          <p:nvPr>
            <p:ph type="sldNum" sz="quarter" idx="4"/>
          </p:nvPr>
        </p:nvSpPr>
        <p:spPr>
          <a:xfrm>
            <a:off x="7963202" y="6477551"/>
            <a:ext cx="675866" cy="115662"/>
          </a:xfrm>
          <a:prstGeom prst="rect">
            <a:avLst/>
          </a:prstGeom>
        </p:spPr>
        <p:txBody>
          <a:bodyPr vert="horz" lIns="91440" tIns="45720" rIns="91440" bIns="45720"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8" name="Footer Placeholder 5"/>
          <p:cNvSpPr>
            <a:spLocks noGrp="1"/>
          </p:cNvSpPr>
          <p:nvPr>
            <p:ph type="ftr" sz="quarter" idx="3"/>
          </p:nvPr>
        </p:nvSpPr>
        <p:spPr>
          <a:xfrm>
            <a:off x="1543925" y="6478832"/>
            <a:ext cx="5944028" cy="126702"/>
          </a:xfrm>
          <a:prstGeom prst="rect">
            <a:avLst/>
          </a:prstGeom>
        </p:spPr>
        <p:txBody>
          <a:bodyPr anchor="ctr" anchorCtr="0"/>
          <a:lstStyle>
            <a:lvl1pPr>
              <a:defRPr sz="700">
                <a:solidFill>
                  <a:schemeClr val="bg1">
                    <a:lumMod val="50000"/>
                  </a:schemeClr>
                </a:solidFill>
                <a:latin typeface="+mj-lt"/>
              </a:defRPr>
            </a:lvl1pPr>
          </a:lstStyle>
          <a:p>
            <a:pPr>
              <a:defRPr/>
            </a:pPr>
            <a:r>
              <a:rPr lang="en-US" dirty="0">
                <a:ea typeface="Calibri"/>
                <a:cs typeface="Times New Roman"/>
              </a:rPr>
              <a:t>© 2017 NRG Energy, Inc.  All rights reserved.</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814" y="201426"/>
            <a:ext cx="1035088" cy="883947"/>
          </a:xfrm>
          <a:prstGeom prst="rect">
            <a:avLst/>
          </a:prstGeom>
        </p:spPr>
      </p:pic>
      <p:sp>
        <p:nvSpPr>
          <p:cNvPr id="14" name="Title 1"/>
          <p:cNvSpPr>
            <a:spLocks noGrp="1"/>
          </p:cNvSpPr>
          <p:nvPr>
            <p:ph type="title" hasCustomPrompt="1"/>
          </p:nvPr>
        </p:nvSpPr>
        <p:spPr>
          <a:xfrm>
            <a:off x="1613647" y="240309"/>
            <a:ext cx="7174218" cy="822962"/>
          </a:xfrm>
          <a:prstGeom prst="rect">
            <a:avLst/>
          </a:prstGeom>
        </p:spPr>
        <p:txBody>
          <a:bodyPr anchor="ctr" anchorCtr="0"/>
          <a:lstStyle>
            <a:lvl1pPr>
              <a:lnSpc>
                <a:spcPct val="85000"/>
              </a:lnSpc>
              <a:defRPr sz="2800"/>
            </a:lvl1pPr>
          </a:lstStyle>
          <a:p>
            <a:r>
              <a:rPr lang="en-US" dirty="0"/>
              <a:t>Click to edit Master title style </a:t>
            </a:r>
            <a:br>
              <a:rPr lang="en-US" dirty="0"/>
            </a:br>
            <a:r>
              <a:rPr lang="en-US" dirty="0"/>
              <a:t>– two line capable</a:t>
            </a:r>
          </a:p>
        </p:txBody>
      </p:sp>
    </p:spTree>
    <p:extLst>
      <p:ext uri="{BB962C8B-B14F-4D97-AF65-F5344CB8AC3E}">
        <p14:creationId xmlns:p14="http://schemas.microsoft.com/office/powerpoint/2010/main" val="422584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FDD3D4-B78D-2145-89F0-6A5504F6DA77}"/>
              </a:ext>
            </a:extLst>
          </p:cNvPr>
          <p:cNvSpPr>
            <a:spLocks noGrp="1"/>
          </p:cNvSpPr>
          <p:nvPr>
            <p:ph sz="quarter" idx="11"/>
          </p:nvPr>
        </p:nvSpPr>
        <p:spPr>
          <a:xfrm>
            <a:off x="384228" y="1264427"/>
            <a:ext cx="2709381" cy="491814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4">
            <a:extLst>
              <a:ext uri="{FF2B5EF4-FFF2-40B4-BE49-F238E27FC236}">
                <a16:creationId xmlns:a16="http://schemas.microsoft.com/office/drawing/2014/main" id="{0A477397-D8DA-C844-861A-D4DA41B0FED7}"/>
              </a:ext>
            </a:extLst>
          </p:cNvPr>
          <p:cNvSpPr>
            <a:spLocks noGrp="1"/>
          </p:cNvSpPr>
          <p:nvPr>
            <p:ph sz="quarter" idx="12"/>
          </p:nvPr>
        </p:nvSpPr>
        <p:spPr>
          <a:xfrm>
            <a:off x="3217311" y="1264427"/>
            <a:ext cx="2709381" cy="491814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a:extLst>
              <a:ext uri="{FF2B5EF4-FFF2-40B4-BE49-F238E27FC236}">
                <a16:creationId xmlns:a16="http://schemas.microsoft.com/office/drawing/2014/main" id="{262CCD7B-03A3-8740-8267-B0685E3698F2}"/>
              </a:ext>
            </a:extLst>
          </p:cNvPr>
          <p:cNvSpPr>
            <a:spLocks noGrp="1"/>
          </p:cNvSpPr>
          <p:nvPr>
            <p:ph sz="quarter" idx="13"/>
          </p:nvPr>
        </p:nvSpPr>
        <p:spPr>
          <a:xfrm>
            <a:off x="6050393" y="1264427"/>
            <a:ext cx="2709381" cy="491814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1FF4467-20A7-F545-BD2A-A46A1121A3F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1731416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49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508C92-5074-9441-8352-6DC58B9759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4451"/>
            <a:ext cx="9144000" cy="6881699"/>
          </a:xfrm>
          <a:prstGeom prst="rect">
            <a:avLst/>
          </a:prstGeom>
          <a:ln w="19050">
            <a:noFill/>
          </a:ln>
          <a:effectLst/>
        </p:spPr>
      </p:pic>
      <p:sp>
        <p:nvSpPr>
          <p:cNvPr id="10" name="Title 1">
            <a:extLst>
              <a:ext uri="{FF2B5EF4-FFF2-40B4-BE49-F238E27FC236}">
                <a16:creationId xmlns:a16="http://schemas.microsoft.com/office/drawing/2014/main" id="{7463E204-049A-5F40-AD51-4A6B83FD3CBB}"/>
              </a:ext>
            </a:extLst>
          </p:cNvPr>
          <p:cNvSpPr>
            <a:spLocks noGrp="1"/>
          </p:cNvSpPr>
          <p:nvPr>
            <p:ph type="title"/>
          </p:nvPr>
        </p:nvSpPr>
        <p:spPr>
          <a:xfrm>
            <a:off x="966470" y="4030466"/>
            <a:ext cx="6442014" cy="832261"/>
          </a:xfrm>
        </p:spPr>
        <p:txBody>
          <a:bodyPr>
            <a:normAutofit/>
          </a:bodyPr>
          <a:lstStyle>
            <a:lvl1pPr>
              <a:defRPr sz="4400" b="0"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11" name="Text Placeholder 3">
            <a:extLst>
              <a:ext uri="{FF2B5EF4-FFF2-40B4-BE49-F238E27FC236}">
                <a16:creationId xmlns:a16="http://schemas.microsoft.com/office/drawing/2014/main" id="{8F5DE945-89D6-3040-B7BD-9051F95017BD}"/>
              </a:ext>
            </a:extLst>
          </p:cNvPr>
          <p:cNvSpPr>
            <a:spLocks noGrp="1"/>
          </p:cNvSpPr>
          <p:nvPr>
            <p:ph type="body" sz="quarter" idx="11" hasCustomPrompt="1"/>
          </p:nvPr>
        </p:nvSpPr>
        <p:spPr>
          <a:xfrm>
            <a:off x="966676" y="5195598"/>
            <a:ext cx="5542475" cy="877644"/>
          </a:xfrm>
        </p:spPr>
        <p:txBody>
          <a:bodyPr>
            <a:normAutofit/>
          </a:bodyPr>
          <a:lstStyle>
            <a:lvl1pPr>
              <a:defRPr sz="2000">
                <a:solidFill>
                  <a:schemeClr val="bg1"/>
                </a:solidFill>
              </a:defRPr>
            </a:lvl1pPr>
          </a:lstStyle>
          <a:p>
            <a:pPr lvl="0"/>
            <a:r>
              <a:rPr lang="en-US" dirty="0"/>
              <a:t>Subtitle</a:t>
            </a:r>
            <a:endParaRPr lang="en-GB" dirty="0"/>
          </a:p>
        </p:txBody>
      </p:sp>
      <p:pic>
        <p:nvPicPr>
          <p:cNvPr id="12"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2040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5FBBEE-0B9D-4D24-AEB2-7E4B9F56B2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 y="176"/>
            <a:ext cx="9143529" cy="6857647"/>
          </a:xfrm>
          <a:prstGeom prst="rect">
            <a:avLst/>
          </a:prstGeom>
          <a:ln w="19050">
            <a:noFill/>
          </a:ln>
          <a:effectLst/>
        </p:spPr>
      </p:pic>
      <p:sp>
        <p:nvSpPr>
          <p:cNvPr id="10" name="Title 1">
            <a:extLst>
              <a:ext uri="{FF2B5EF4-FFF2-40B4-BE49-F238E27FC236}">
                <a16:creationId xmlns:a16="http://schemas.microsoft.com/office/drawing/2014/main" id="{7463E204-049A-5F40-AD51-4A6B83FD3CBB}"/>
              </a:ext>
            </a:extLst>
          </p:cNvPr>
          <p:cNvSpPr>
            <a:spLocks noGrp="1"/>
          </p:cNvSpPr>
          <p:nvPr>
            <p:ph type="title"/>
          </p:nvPr>
        </p:nvSpPr>
        <p:spPr>
          <a:xfrm>
            <a:off x="966470" y="4030466"/>
            <a:ext cx="6442014" cy="832261"/>
          </a:xfrm>
        </p:spPr>
        <p:txBody>
          <a:bodyPr>
            <a:normAutofit/>
          </a:bodyPr>
          <a:lstStyle>
            <a:lvl1pPr>
              <a:defRPr sz="4400" b="0"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11" name="Text Placeholder 3">
            <a:extLst>
              <a:ext uri="{FF2B5EF4-FFF2-40B4-BE49-F238E27FC236}">
                <a16:creationId xmlns:a16="http://schemas.microsoft.com/office/drawing/2014/main" id="{8F5DE945-89D6-3040-B7BD-9051F95017BD}"/>
              </a:ext>
            </a:extLst>
          </p:cNvPr>
          <p:cNvSpPr>
            <a:spLocks noGrp="1"/>
          </p:cNvSpPr>
          <p:nvPr>
            <p:ph type="body" sz="quarter" idx="11" hasCustomPrompt="1"/>
          </p:nvPr>
        </p:nvSpPr>
        <p:spPr>
          <a:xfrm>
            <a:off x="966676" y="5195598"/>
            <a:ext cx="5542475" cy="877644"/>
          </a:xfrm>
        </p:spPr>
        <p:txBody>
          <a:bodyPr>
            <a:normAutofit/>
          </a:bodyPr>
          <a:lstStyle>
            <a:lvl1pPr>
              <a:defRPr sz="2000">
                <a:solidFill>
                  <a:schemeClr val="bg1"/>
                </a:solidFill>
              </a:defRPr>
            </a:lvl1pPr>
          </a:lstStyle>
          <a:p>
            <a:pPr lvl="0"/>
            <a:r>
              <a:rPr lang="en-US" dirty="0"/>
              <a:t>Subtitle</a:t>
            </a:r>
            <a:endParaRPr lang="en-GB" dirty="0"/>
          </a:p>
        </p:txBody>
      </p:sp>
      <p:pic>
        <p:nvPicPr>
          <p:cNvPr id="12"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200965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3">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63E204-049A-5F40-AD51-4A6B83FD3CBB}"/>
              </a:ext>
            </a:extLst>
          </p:cNvPr>
          <p:cNvSpPr>
            <a:spLocks noGrp="1"/>
          </p:cNvSpPr>
          <p:nvPr>
            <p:ph type="title"/>
          </p:nvPr>
        </p:nvSpPr>
        <p:spPr>
          <a:xfrm>
            <a:off x="966470" y="4030466"/>
            <a:ext cx="6442014" cy="832261"/>
          </a:xfrm>
        </p:spPr>
        <p:txBody>
          <a:bodyPr>
            <a:normAutofit/>
          </a:bodyPr>
          <a:lstStyle>
            <a:lvl1pPr>
              <a:defRPr sz="4400" b="0"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11" name="Text Placeholder 3">
            <a:extLst>
              <a:ext uri="{FF2B5EF4-FFF2-40B4-BE49-F238E27FC236}">
                <a16:creationId xmlns:a16="http://schemas.microsoft.com/office/drawing/2014/main" id="{8F5DE945-89D6-3040-B7BD-9051F95017BD}"/>
              </a:ext>
            </a:extLst>
          </p:cNvPr>
          <p:cNvSpPr>
            <a:spLocks noGrp="1"/>
          </p:cNvSpPr>
          <p:nvPr>
            <p:ph type="body" sz="quarter" idx="11" hasCustomPrompt="1"/>
          </p:nvPr>
        </p:nvSpPr>
        <p:spPr>
          <a:xfrm>
            <a:off x="966676" y="5195598"/>
            <a:ext cx="5542475" cy="877644"/>
          </a:xfrm>
        </p:spPr>
        <p:txBody>
          <a:bodyPr>
            <a:normAutofit/>
          </a:bodyPr>
          <a:lstStyle>
            <a:lvl1pPr>
              <a:defRPr sz="2000">
                <a:solidFill>
                  <a:schemeClr val="bg1"/>
                </a:solidFill>
              </a:defRPr>
            </a:lvl1pPr>
          </a:lstStyle>
          <a:p>
            <a:pPr lvl="0"/>
            <a:r>
              <a:rPr lang="en-US" dirty="0"/>
              <a:t>Subtitle</a:t>
            </a:r>
            <a:endParaRPr lang="en-GB" dirty="0"/>
          </a:p>
        </p:txBody>
      </p:sp>
      <p:pic>
        <p:nvPicPr>
          <p:cNvPr id="12"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83547" y="406557"/>
            <a:ext cx="2353402" cy="266313"/>
          </a:xfrm>
          <a:prstGeom prst="rect">
            <a:avLst/>
          </a:prstGeom>
        </p:spPr>
      </p:pic>
      <p:pic>
        <p:nvPicPr>
          <p:cNvPr id="7" name="Picture 2"/>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0" y="0"/>
            <a:ext cx="11433663" cy="693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35947" y="558957"/>
            <a:ext cx="2353402" cy="266313"/>
          </a:xfrm>
          <a:prstGeom prst="rect">
            <a:avLst/>
          </a:prstGeom>
        </p:spPr>
      </p:pic>
    </p:spTree>
    <p:extLst>
      <p:ext uri="{BB962C8B-B14F-4D97-AF65-F5344CB8AC3E}">
        <p14:creationId xmlns:p14="http://schemas.microsoft.com/office/powerpoint/2010/main" val="214735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19B08E0-24A4-A64A-98C8-2BDC773138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3645"/>
            <a:ext cx="9144000" cy="6851291"/>
          </a:xfrm>
          <a:prstGeom prst="rect">
            <a:avLst/>
          </a:prstGeom>
          <a:ln w="19050">
            <a:noFill/>
          </a:ln>
          <a:effectLst/>
        </p:spPr>
      </p:pic>
      <p:sp>
        <p:nvSpPr>
          <p:cNvPr id="11" name="Title 10">
            <a:extLst>
              <a:ext uri="{FF2B5EF4-FFF2-40B4-BE49-F238E27FC236}">
                <a16:creationId xmlns:a16="http://schemas.microsoft.com/office/drawing/2014/main" id="{C671878D-3314-2D4E-B5B9-7E99CF5C1880}"/>
              </a:ext>
            </a:extLst>
          </p:cNvPr>
          <p:cNvSpPr>
            <a:spLocks noGrp="1"/>
          </p:cNvSpPr>
          <p:nvPr>
            <p:ph type="title" hasCustomPrompt="1"/>
          </p:nvPr>
        </p:nvSpPr>
        <p:spPr>
          <a:xfrm>
            <a:off x="539752" y="3637583"/>
            <a:ext cx="5665615" cy="928222"/>
          </a:xfrm>
        </p:spPr>
        <p:txBody>
          <a:bodyPr>
            <a:normAutofit/>
          </a:bodyPr>
          <a:lstStyle>
            <a:lvl1pPr>
              <a:defRPr sz="3600" b="0">
                <a:solidFill>
                  <a:schemeClr val="bg1"/>
                </a:solidFill>
              </a:defRPr>
            </a:lvl1pPr>
          </a:lstStyle>
          <a:p>
            <a:r>
              <a:rPr lang="en-US" dirty="0"/>
              <a:t>Title</a:t>
            </a:r>
            <a:endParaRPr lang="en-GB" dirty="0"/>
          </a:p>
        </p:txBody>
      </p:sp>
      <p:sp>
        <p:nvSpPr>
          <p:cNvPr id="13" name="Content Placeholder 12">
            <a:extLst>
              <a:ext uri="{FF2B5EF4-FFF2-40B4-BE49-F238E27FC236}">
                <a16:creationId xmlns:a16="http://schemas.microsoft.com/office/drawing/2014/main" id="{82746B56-CD1D-DC4A-9530-46D1D5CE0AD1}"/>
              </a:ext>
            </a:extLst>
          </p:cNvPr>
          <p:cNvSpPr>
            <a:spLocks noGrp="1"/>
          </p:cNvSpPr>
          <p:nvPr>
            <p:ph sz="quarter" idx="10" hasCustomPrompt="1"/>
          </p:nvPr>
        </p:nvSpPr>
        <p:spPr>
          <a:xfrm>
            <a:off x="539750" y="5047782"/>
            <a:ext cx="5665617" cy="1134791"/>
          </a:xfrm>
          <a:prstGeom prst="rect">
            <a:avLst/>
          </a:prstGeom>
        </p:spPr>
        <p:txBody>
          <a:bodyPr>
            <a:normAutofit/>
          </a:bodyPr>
          <a:lstStyle>
            <a:lvl1pPr>
              <a:defRPr sz="1800" b="0" i="0">
                <a:solidFill>
                  <a:schemeClr val="bg1"/>
                </a:solidFill>
                <a:latin typeface="Segoe UI" panose="020B0502040204020203" pitchFamily="34" charset="0"/>
                <a:cs typeface="Segoe UI" panose="020B0502040204020203" pitchFamily="34" charset="0"/>
              </a:defRPr>
            </a:lvl1pPr>
          </a:lstStyle>
          <a:p>
            <a:pPr lvl="0"/>
            <a:r>
              <a:rPr lang="en-US" dirty="0"/>
              <a:t>Subtitle</a:t>
            </a:r>
            <a:endParaRPr lang="en-GB" dirty="0"/>
          </a:p>
        </p:txBody>
      </p:sp>
      <p:pic>
        <p:nvPicPr>
          <p:cNvPr id="7"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147289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5254EE-5A5C-2540-8FAE-3AB2F0CD5B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6858000"/>
          </a:xfrm>
          <a:prstGeom prst="rect">
            <a:avLst/>
          </a:prstGeom>
          <a:ln w="19050">
            <a:noFill/>
          </a:ln>
          <a:effectLst/>
        </p:spPr>
      </p:pic>
      <p:sp>
        <p:nvSpPr>
          <p:cNvPr id="14" name="Title 10">
            <a:extLst>
              <a:ext uri="{FF2B5EF4-FFF2-40B4-BE49-F238E27FC236}">
                <a16:creationId xmlns:a16="http://schemas.microsoft.com/office/drawing/2014/main" id="{75DB93B3-2611-8940-ACF9-3C110FFA5AF8}"/>
              </a:ext>
            </a:extLst>
          </p:cNvPr>
          <p:cNvSpPr>
            <a:spLocks noGrp="1"/>
          </p:cNvSpPr>
          <p:nvPr>
            <p:ph type="title" hasCustomPrompt="1"/>
          </p:nvPr>
        </p:nvSpPr>
        <p:spPr>
          <a:xfrm>
            <a:off x="539752" y="3637583"/>
            <a:ext cx="5665615" cy="928222"/>
          </a:xfrm>
        </p:spPr>
        <p:txBody>
          <a:bodyPr>
            <a:normAutofit/>
          </a:bodyPr>
          <a:lstStyle>
            <a:lvl1pPr>
              <a:defRPr sz="3600" b="0">
                <a:solidFill>
                  <a:schemeClr val="bg1"/>
                </a:solidFill>
              </a:defRPr>
            </a:lvl1pPr>
          </a:lstStyle>
          <a:p>
            <a:r>
              <a:rPr lang="en-US" dirty="0"/>
              <a:t>Title</a:t>
            </a:r>
            <a:endParaRPr lang="en-GB" dirty="0"/>
          </a:p>
        </p:txBody>
      </p:sp>
      <p:sp>
        <p:nvSpPr>
          <p:cNvPr id="15" name="Content Placeholder 12">
            <a:extLst>
              <a:ext uri="{FF2B5EF4-FFF2-40B4-BE49-F238E27FC236}">
                <a16:creationId xmlns:a16="http://schemas.microsoft.com/office/drawing/2014/main" id="{413D887A-3B9C-7948-95AF-940F62FAF776}"/>
              </a:ext>
            </a:extLst>
          </p:cNvPr>
          <p:cNvSpPr>
            <a:spLocks noGrp="1"/>
          </p:cNvSpPr>
          <p:nvPr>
            <p:ph sz="quarter" idx="10" hasCustomPrompt="1"/>
          </p:nvPr>
        </p:nvSpPr>
        <p:spPr>
          <a:xfrm>
            <a:off x="539750" y="5047782"/>
            <a:ext cx="5665617" cy="1134791"/>
          </a:xfrm>
          <a:prstGeom prst="rect">
            <a:avLst/>
          </a:prstGeom>
        </p:spPr>
        <p:txBody>
          <a:bodyPr>
            <a:normAutofit/>
          </a:bodyPr>
          <a:lstStyle>
            <a:lvl1pPr>
              <a:defRPr sz="1800" b="0" i="0">
                <a:solidFill>
                  <a:schemeClr val="bg1"/>
                </a:solidFill>
                <a:latin typeface="Segoe UI" panose="020B0502040204020203" pitchFamily="34" charset="0"/>
                <a:cs typeface="Segoe UI" panose="020B0502040204020203" pitchFamily="34" charset="0"/>
              </a:defRPr>
            </a:lvl1pPr>
          </a:lstStyle>
          <a:p>
            <a:pPr lvl="0"/>
            <a:r>
              <a:rPr lang="en-US" dirty="0"/>
              <a:t>Subtitle</a:t>
            </a:r>
            <a:endParaRPr lang="en-GB" dirty="0"/>
          </a:p>
        </p:txBody>
      </p:sp>
      <p:pic>
        <p:nvPicPr>
          <p:cNvPr id="10" name="Picture 10">
            <a:extLst>
              <a:ext uri="{FF2B5EF4-FFF2-40B4-BE49-F238E27FC236}">
                <a16:creationId xmlns:a16="http://schemas.microsoft.com/office/drawing/2014/main" id="{DD1A243F-F2A6-AF4F-8C3B-BBBD16CA25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83547" y="406557"/>
            <a:ext cx="2353402" cy="266313"/>
          </a:xfrm>
          <a:prstGeom prst="rect">
            <a:avLst/>
          </a:prstGeom>
        </p:spPr>
      </p:pic>
    </p:spTree>
    <p:extLst>
      <p:ext uri="{BB962C8B-B14F-4D97-AF65-F5344CB8AC3E}">
        <p14:creationId xmlns:p14="http://schemas.microsoft.com/office/powerpoint/2010/main" val="100253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228" y="223229"/>
            <a:ext cx="8375547" cy="832261"/>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384229" y="1284250"/>
            <a:ext cx="8375548" cy="48927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9656D739-E5AD-CE46-BCE1-0FD9D50A22E7}"/>
              </a:ext>
            </a:extLst>
          </p:cNvPr>
          <p:cNvSpPr/>
          <p:nvPr userDrawn="1"/>
        </p:nvSpPr>
        <p:spPr>
          <a:xfrm>
            <a:off x="8464504" y="6510873"/>
            <a:ext cx="327738" cy="31895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852243" rtl="0" eaLnBrk="1" fontAlgn="auto" latinLnBrk="0" hangingPunct="1">
              <a:lnSpc>
                <a:spcPct val="100000"/>
              </a:lnSpc>
              <a:spcBef>
                <a:spcPts val="0"/>
              </a:spcBef>
              <a:spcAft>
                <a:spcPts val="0"/>
              </a:spcAft>
              <a:buClrTx/>
              <a:buSzTx/>
              <a:buFontTx/>
              <a:buNone/>
              <a:tabLst/>
              <a:defRPr/>
            </a:pPr>
            <a:fld id="{01228C4B-A2AA-4FDD-9C55-2A0327FBF429}" type="slidenum">
              <a:rPr lang="en-GB" sz="728" b="0" i="0" smtClean="0">
                <a:solidFill>
                  <a:schemeClr val="bg1">
                    <a:lumMod val="50000"/>
                  </a:schemeClr>
                </a:solidFill>
                <a:latin typeface="Segoe UI" panose="020B0502040204020203" pitchFamily="34" charset="0"/>
                <a:cs typeface="Segoe UI" panose="020B0502040204020203" pitchFamily="34" charset="0"/>
              </a:rPr>
              <a:pPr marL="0" marR="0" lvl="0" indent="0" algn="ctr" defTabSz="852243" rtl="0" eaLnBrk="1" fontAlgn="auto" latinLnBrk="0" hangingPunct="1">
                <a:lnSpc>
                  <a:spcPct val="100000"/>
                </a:lnSpc>
                <a:spcBef>
                  <a:spcPts val="0"/>
                </a:spcBef>
                <a:spcAft>
                  <a:spcPts val="0"/>
                </a:spcAft>
                <a:buClrTx/>
                <a:buSzTx/>
                <a:buFontTx/>
                <a:buNone/>
                <a:tabLst/>
                <a:defRPr/>
              </a:pPr>
              <a:t>‹#›</a:t>
            </a:fld>
            <a:endParaRPr lang="en-GB" sz="1639" b="0" i="0" dirty="0">
              <a:solidFill>
                <a:schemeClr val="bg1">
                  <a:lumMod val="50000"/>
                </a:schemeClr>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823B96C4-22F4-3F4C-BFFA-A19CC1B64877}"/>
              </a:ext>
            </a:extLst>
          </p:cNvPr>
          <p:cNvCxnSpPr/>
          <p:nvPr userDrawn="1"/>
        </p:nvCxnSpPr>
        <p:spPr>
          <a:xfrm>
            <a:off x="384226" y="1147785"/>
            <a:ext cx="837554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306F32B-9400-8F48-AB76-8FDDC72C405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410660" y="385262"/>
            <a:ext cx="2349118" cy="311745"/>
          </a:xfrm>
          <a:prstGeom prst="rect">
            <a:avLst/>
          </a:prstGeom>
        </p:spPr>
      </p:pic>
      <p:sp>
        <p:nvSpPr>
          <p:cNvPr id="7" name="TextBox 2">
            <a:extLst>
              <a:ext uri="{FF2B5EF4-FFF2-40B4-BE49-F238E27FC236}">
                <a16:creationId xmlns:a16="http://schemas.microsoft.com/office/drawing/2014/main" id="{F73C45C7-3662-4276-B8CE-EF806D1F96CF}"/>
              </a:ext>
            </a:extLst>
          </p:cNvPr>
          <p:cNvSpPr txBox="1"/>
          <p:nvPr userDrawn="1"/>
        </p:nvSpPr>
        <p:spPr>
          <a:xfrm flipH="1">
            <a:off x="384228" y="6554059"/>
            <a:ext cx="8375548" cy="215444"/>
          </a:xfrm>
          <a:prstGeom prst="rect">
            <a:avLst/>
          </a:prstGeom>
          <a:noFill/>
        </p:spPr>
        <p:txBody>
          <a:bodyPr wrap="square" rtlCol="0">
            <a:spAutoFit/>
          </a:bodyPr>
          <a:lstStyle>
            <a:defPPr>
              <a:defRPr lang="en-US"/>
            </a:defPPr>
            <a:lvl1pPr marL="0" algn="l" defTabSz="810067" rtl="0" eaLnBrk="1" latinLnBrk="0" hangingPunct="1">
              <a:defRPr sz="1595"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a:lstStyle>
          <a:p>
            <a:pPr algn="l"/>
            <a:r>
              <a:rPr lang="en-US" sz="800" dirty="0">
                <a:solidFill>
                  <a:schemeClr val="accent4"/>
                </a:solidFill>
              </a:rPr>
              <a:t>Proprietary and Confidential Information</a:t>
            </a:r>
          </a:p>
        </p:txBody>
      </p:sp>
    </p:spTree>
    <p:extLst>
      <p:ext uri="{BB962C8B-B14F-4D97-AF65-F5344CB8AC3E}">
        <p14:creationId xmlns:p14="http://schemas.microsoft.com/office/powerpoint/2010/main" val="35482674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53" r:id="rId5"/>
    <p:sldLayoutId id="2147483763" r:id="rId6"/>
    <p:sldLayoutId id="2147483764" r:id="rId7"/>
    <p:sldLayoutId id="2147483718" r:id="rId8"/>
    <p:sldLayoutId id="2147483716" r:id="rId9"/>
    <p:sldLayoutId id="2147483750" r:id="rId10"/>
    <p:sldLayoutId id="2147483745" r:id="rId11"/>
    <p:sldLayoutId id="2147483762" r:id="rId12"/>
    <p:sldLayoutId id="2147483755" r:id="rId13"/>
    <p:sldLayoutId id="2147483779" r:id="rId14"/>
  </p:sldLayoutIdLst>
  <p:txStyles>
    <p:titleStyle>
      <a:lvl1pPr algn="l" defTabSz="861958" rtl="0" eaLnBrk="1" latinLnBrk="0" hangingPunct="1">
        <a:lnSpc>
          <a:spcPct val="90000"/>
        </a:lnSpc>
        <a:spcBef>
          <a:spcPct val="0"/>
        </a:spcBef>
        <a:buNone/>
        <a:defRPr sz="2000" b="1" i="0" kern="1200">
          <a:solidFill>
            <a:schemeClr val="accent1"/>
          </a:solidFill>
          <a:latin typeface="Segoe UI Semibold" panose="020B0502040204020203" pitchFamily="34" charset="0"/>
          <a:ea typeface="+mj-ea"/>
          <a:cs typeface="Segoe UI Semibold" panose="020B0502040204020203" pitchFamily="34" charset="0"/>
        </a:defRPr>
      </a:lvl1pPr>
    </p:titleStyle>
    <p:bodyStyle>
      <a:lvl1pPr marL="0" indent="0" algn="l" defTabSz="861958" rtl="0" eaLnBrk="1" latinLnBrk="0" hangingPunct="1">
        <a:lnSpc>
          <a:spcPct val="100000"/>
        </a:lnSpc>
        <a:spcBef>
          <a:spcPts val="514"/>
        </a:spcBef>
        <a:buFont typeface="Arial" panose="020B0604020202020204" pitchFamily="34" charset="0"/>
        <a:buNone/>
        <a:defRPr sz="1200" b="0" i="0" kern="1200">
          <a:solidFill>
            <a:schemeClr val="accent1"/>
          </a:solidFill>
          <a:latin typeface="Segoe UI" panose="020B0502040204020203" pitchFamily="34" charset="0"/>
          <a:ea typeface="+mn-ea"/>
          <a:cs typeface="Segoe UI" panose="020B0502040204020203" pitchFamily="34" charset="0"/>
        </a:defRPr>
      </a:lvl1pPr>
      <a:lvl2pPr marL="8146" indent="0" algn="l" defTabSz="861958" rtl="0" eaLnBrk="1" latinLnBrk="0" hangingPunct="1">
        <a:lnSpc>
          <a:spcPct val="90000"/>
        </a:lnSpc>
        <a:spcBef>
          <a:spcPts val="514"/>
        </a:spcBef>
        <a:buFont typeface="Arial" panose="020B0604020202020204" pitchFamily="34" charset="0"/>
        <a:buNone/>
        <a:tabLst/>
        <a:defRPr sz="1000" b="0" i="0" kern="1200">
          <a:solidFill>
            <a:schemeClr val="tx1"/>
          </a:solidFill>
          <a:latin typeface="Segoe UI" panose="020B0502040204020203" pitchFamily="34" charset="0"/>
          <a:ea typeface="+mn-ea"/>
          <a:cs typeface="Segoe UI" panose="020B0502040204020203" pitchFamily="34" charset="0"/>
        </a:defRPr>
      </a:lvl2pPr>
      <a:lvl3pPr marL="154763" indent="-146618" algn="l" defTabSz="861958" rtl="0" eaLnBrk="1" latinLnBrk="0" hangingPunct="1">
        <a:lnSpc>
          <a:spcPct val="90000"/>
        </a:lnSpc>
        <a:spcBef>
          <a:spcPts val="514"/>
        </a:spcBef>
        <a:buFont typeface="Arial" panose="020B0604020202020204" pitchFamily="34" charset="0"/>
        <a:buChar char="•"/>
        <a:tabLst/>
        <a:defRPr sz="1000" b="0" i="0" kern="1200">
          <a:solidFill>
            <a:schemeClr val="tx1"/>
          </a:solidFill>
          <a:latin typeface="Segoe UI" panose="020B0502040204020203" pitchFamily="34" charset="0"/>
          <a:ea typeface="+mn-ea"/>
          <a:cs typeface="Segoe UI" panose="020B0502040204020203" pitchFamily="34" charset="0"/>
        </a:defRPr>
      </a:lvl3pPr>
      <a:lvl4pPr marL="308693" indent="-146618" algn="l" defTabSz="861958" rtl="0" eaLnBrk="1" latinLnBrk="0" hangingPunct="1">
        <a:lnSpc>
          <a:spcPct val="90000"/>
        </a:lnSpc>
        <a:spcBef>
          <a:spcPts val="514"/>
        </a:spcBef>
        <a:buFont typeface="Cambria Math" panose="02040503050406030204" pitchFamily="18" charset="0"/>
        <a:buChar char="⎯"/>
        <a:tabLst/>
        <a:defRPr sz="1000" b="0" i="0" kern="1200">
          <a:solidFill>
            <a:schemeClr val="tx1"/>
          </a:solidFill>
          <a:latin typeface="Segoe UI" panose="020B0502040204020203" pitchFamily="34" charset="0"/>
          <a:ea typeface="+mn-ea"/>
          <a:cs typeface="Segoe UI" panose="020B0502040204020203" pitchFamily="34" charset="0"/>
        </a:defRPr>
      </a:lvl4pPr>
      <a:lvl5pPr marL="462623" indent="-146618" algn="l" defTabSz="861958" rtl="0" eaLnBrk="1" latinLnBrk="0" hangingPunct="1">
        <a:lnSpc>
          <a:spcPct val="90000"/>
        </a:lnSpc>
        <a:spcBef>
          <a:spcPts val="514"/>
        </a:spcBef>
        <a:buFont typeface="Cambria Math" panose="02040503050406030204" pitchFamily="18" charset="0"/>
        <a:buChar char="⎯"/>
        <a:tabLst/>
        <a:defRPr sz="1000" b="0" i="0" kern="1200">
          <a:solidFill>
            <a:schemeClr val="tx1"/>
          </a:solidFill>
          <a:latin typeface="Segoe UI" panose="020B0502040204020203" pitchFamily="34" charset="0"/>
          <a:ea typeface="+mn-ea"/>
          <a:cs typeface="Segoe UI" panose="020B0502040204020203" pitchFamily="34" charset="0"/>
        </a:defRPr>
      </a:lvl5pPr>
      <a:lvl6pPr marL="2370384" indent="-215490" algn="l" defTabSz="86195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364" indent="-215490" algn="l" defTabSz="86195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342" indent="-215490" algn="l" defTabSz="86195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320" indent="-215490" algn="l" defTabSz="86195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58" rtl="0" eaLnBrk="1" latinLnBrk="0" hangingPunct="1">
        <a:defRPr sz="1697" kern="1200">
          <a:solidFill>
            <a:schemeClr val="tx1"/>
          </a:solidFill>
          <a:latin typeface="+mn-lt"/>
          <a:ea typeface="+mn-ea"/>
          <a:cs typeface="+mn-cs"/>
        </a:defRPr>
      </a:lvl1pPr>
      <a:lvl2pPr marL="430979" algn="l" defTabSz="861958" rtl="0" eaLnBrk="1" latinLnBrk="0" hangingPunct="1">
        <a:defRPr sz="1697" kern="1200">
          <a:solidFill>
            <a:schemeClr val="tx1"/>
          </a:solidFill>
          <a:latin typeface="+mn-lt"/>
          <a:ea typeface="+mn-ea"/>
          <a:cs typeface="+mn-cs"/>
        </a:defRPr>
      </a:lvl2pPr>
      <a:lvl3pPr marL="861958" algn="l" defTabSz="861958" rtl="0" eaLnBrk="1" latinLnBrk="0" hangingPunct="1">
        <a:defRPr sz="1697" kern="1200">
          <a:solidFill>
            <a:schemeClr val="tx1"/>
          </a:solidFill>
          <a:latin typeface="+mn-lt"/>
          <a:ea typeface="+mn-ea"/>
          <a:cs typeface="+mn-cs"/>
        </a:defRPr>
      </a:lvl3pPr>
      <a:lvl4pPr marL="1292937" algn="l" defTabSz="861958" rtl="0" eaLnBrk="1" latinLnBrk="0" hangingPunct="1">
        <a:defRPr sz="1697" kern="1200">
          <a:solidFill>
            <a:schemeClr val="tx1"/>
          </a:solidFill>
          <a:latin typeface="+mn-lt"/>
          <a:ea typeface="+mn-ea"/>
          <a:cs typeface="+mn-cs"/>
        </a:defRPr>
      </a:lvl4pPr>
      <a:lvl5pPr marL="1723915" algn="l" defTabSz="861958" rtl="0" eaLnBrk="1" latinLnBrk="0" hangingPunct="1">
        <a:defRPr sz="1697" kern="1200">
          <a:solidFill>
            <a:schemeClr val="tx1"/>
          </a:solidFill>
          <a:latin typeface="+mn-lt"/>
          <a:ea typeface="+mn-ea"/>
          <a:cs typeface="+mn-cs"/>
        </a:defRPr>
      </a:lvl5pPr>
      <a:lvl6pPr marL="2154896" algn="l" defTabSz="861958" rtl="0" eaLnBrk="1" latinLnBrk="0" hangingPunct="1">
        <a:defRPr sz="1697" kern="1200">
          <a:solidFill>
            <a:schemeClr val="tx1"/>
          </a:solidFill>
          <a:latin typeface="+mn-lt"/>
          <a:ea typeface="+mn-ea"/>
          <a:cs typeface="+mn-cs"/>
        </a:defRPr>
      </a:lvl6pPr>
      <a:lvl7pPr marL="2585873" algn="l" defTabSz="861958" rtl="0" eaLnBrk="1" latinLnBrk="0" hangingPunct="1">
        <a:defRPr sz="1697" kern="1200">
          <a:solidFill>
            <a:schemeClr val="tx1"/>
          </a:solidFill>
          <a:latin typeface="+mn-lt"/>
          <a:ea typeface="+mn-ea"/>
          <a:cs typeface="+mn-cs"/>
        </a:defRPr>
      </a:lvl7pPr>
      <a:lvl8pPr marL="3016852" algn="l" defTabSz="861958" rtl="0" eaLnBrk="1" latinLnBrk="0" hangingPunct="1">
        <a:defRPr sz="1697" kern="1200">
          <a:solidFill>
            <a:schemeClr val="tx1"/>
          </a:solidFill>
          <a:latin typeface="+mn-lt"/>
          <a:ea typeface="+mn-ea"/>
          <a:cs typeface="+mn-cs"/>
        </a:defRPr>
      </a:lvl8pPr>
      <a:lvl9pPr marL="3447832" algn="l" defTabSz="861958" rtl="0" eaLnBrk="1" latinLnBrk="0" hangingPunct="1">
        <a:defRPr sz="169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873" userDrawn="1">
          <p15:clr>
            <a:srgbClr val="F26B43"/>
          </p15:clr>
        </p15:guide>
        <p15:guide id="11" pos="242" userDrawn="1">
          <p15:clr>
            <a:srgbClr val="F26B43"/>
          </p15:clr>
        </p15:guide>
        <p15:guide id="12" pos="5518" userDrawn="1">
          <p15:clr>
            <a:srgbClr val="F26B43"/>
          </p15:clr>
        </p15:guide>
        <p15:guide id="20" orient="horz" pos="3896" userDrawn="1">
          <p15:clr>
            <a:srgbClr val="F26B43"/>
          </p15:clr>
        </p15:guide>
        <p15:guide id="21" pos="2880" userDrawn="1">
          <p15:clr>
            <a:srgbClr val="F26B43"/>
          </p15:clr>
        </p15:guide>
        <p15:guide id="22" pos="2921" userDrawn="1">
          <p15:clr>
            <a:srgbClr val="F26B43"/>
          </p15:clr>
        </p15:guide>
        <p15:guide id="23" pos="2839" userDrawn="1">
          <p15:clr>
            <a:srgbClr val="F26B43"/>
          </p15:clr>
        </p15:guide>
        <p15:guide id="24" orient="horz" pos="796" userDrawn="1">
          <p15:clr>
            <a:srgbClr val="F26B43"/>
          </p15:clr>
        </p15:guide>
        <p15:guide id="25" pos="2027" userDrawn="1">
          <p15:clr>
            <a:srgbClr val="F26B43"/>
          </p15:clr>
        </p15:guide>
        <p15:guide id="26" pos="1950" userDrawn="1">
          <p15:clr>
            <a:srgbClr val="F26B43"/>
          </p15:clr>
        </p15:guide>
        <p15:guide id="27" pos="3734" userDrawn="1">
          <p15:clr>
            <a:srgbClr val="F26B43"/>
          </p15:clr>
        </p15:guide>
        <p15:guide id="28" pos="3807" userDrawn="1">
          <p15:clr>
            <a:srgbClr val="F26B43"/>
          </p15:clr>
        </p15:guide>
        <p15:guide id="30" orient="horz" pos="4130" userDrawn="1">
          <p15:clr>
            <a:srgbClr val="F26B43"/>
          </p15:clr>
        </p15:guide>
        <p15:guide id="31" orient="horz" pos="4049" userDrawn="1">
          <p15:clr>
            <a:srgbClr val="F26B43"/>
          </p15:clr>
        </p15:guide>
        <p15:guide id="32" pos="3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7" name="Rectangle 15"/>
          <p:cNvSpPr>
            <a:spLocks noGrp="1" noChangeArrowheads="1"/>
          </p:cNvSpPr>
          <p:nvPr>
            <p:ph type="ftr" sz="quarter" idx="3"/>
          </p:nvPr>
        </p:nvSpPr>
        <p:spPr bwMode="auto">
          <a:xfrm>
            <a:off x="321728" y="6478688"/>
            <a:ext cx="6140450" cy="138112"/>
          </a:xfrm>
          <a:prstGeom prst="rect">
            <a:avLst/>
          </a:prstGeom>
          <a:noFill/>
          <a:ln>
            <a:noFill/>
          </a:ln>
          <a:effectLst/>
          <a:extLst>
            <a:ext uri="{FAA26D3D-D897-4be2-8F04-BA451C77F1D7}"/>
          </a:extLst>
        </p:spPr>
        <p:txBody>
          <a:bodyPr vert="horz" wrap="square" lIns="0" tIns="0" rIns="0" bIns="0" numCol="1" anchor="ctr" anchorCtr="0" compatLnSpc="1">
            <a:prstTxWarp prst="textNoShape">
              <a:avLst/>
            </a:prstTxWarp>
            <a:spAutoFit/>
          </a:bodyPr>
          <a:lstStyle>
            <a:lvl1pPr eaLnBrk="0" hangingPunct="0">
              <a:defRPr sz="900" dirty="0" smtClean="0">
                <a:solidFill>
                  <a:schemeClr val="bg1">
                    <a:lumMod val="50000"/>
                  </a:schemeClr>
                </a:solidFill>
                <a:ea typeface="ＭＳ Ｐゴシック" pitchFamily="1" charset="-128"/>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7963202" y="6481082"/>
            <a:ext cx="675866" cy="115662"/>
          </a:xfrm>
          <a:prstGeom prst="rect">
            <a:avLst/>
          </a:prstGeom>
        </p:spPr>
        <p:txBody>
          <a:bodyPr vert="horz" lIns="91440" tIns="45720" rIns="91440" bIns="45720" rtlCol="0" anchor="ctr"/>
          <a:lstStyle>
            <a:lvl1pPr algn="r">
              <a:defRPr sz="900">
                <a:solidFill>
                  <a:schemeClr val="bg1">
                    <a:lumMod val="50000"/>
                  </a:schemeClr>
                </a:solidFill>
              </a:defRPr>
            </a:lvl1pPr>
          </a:lstStyle>
          <a:p>
            <a:fld id="{C464BEA4-ECAD-4B23-B682-AF22774D7D0B}" type="slidenum">
              <a:rPr lang="en-US" smtClean="0"/>
              <a:pPr/>
              <a:t>‹#›</a:t>
            </a:fld>
            <a:endParaRPr lang="en-US" dirty="0"/>
          </a:p>
        </p:txBody>
      </p:sp>
      <p:sp>
        <p:nvSpPr>
          <p:cNvPr id="7" name="Date Placeholder 6"/>
          <p:cNvSpPr>
            <a:spLocks noGrp="1"/>
          </p:cNvSpPr>
          <p:nvPr>
            <p:ph type="dt" sz="half" idx="2"/>
          </p:nvPr>
        </p:nvSpPr>
        <p:spPr>
          <a:xfrm>
            <a:off x="6718040" y="6356350"/>
            <a:ext cx="1156997" cy="365125"/>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Tree>
    <p:extLst>
      <p:ext uri="{BB962C8B-B14F-4D97-AF65-F5344CB8AC3E}">
        <p14:creationId xmlns:p14="http://schemas.microsoft.com/office/powerpoint/2010/main" val="336166820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1" fontAlgn="base" hangingPunct="1">
        <a:spcBef>
          <a:spcPct val="0"/>
        </a:spcBef>
        <a:spcAft>
          <a:spcPct val="0"/>
        </a:spcAft>
        <a:defRPr sz="28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2pPr>
      <a:lvl3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3pPr>
      <a:lvl4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4pPr>
      <a:lvl5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tx1"/>
          </a:solidFill>
          <a:latin typeface="Verdana" pitchFamily="34" charset="0"/>
        </a:defRPr>
      </a:lvl6pPr>
      <a:lvl7pPr marL="914400" algn="l" rtl="0" eaLnBrk="1" fontAlgn="base" hangingPunct="1">
        <a:spcBef>
          <a:spcPct val="0"/>
        </a:spcBef>
        <a:spcAft>
          <a:spcPct val="0"/>
        </a:spcAft>
        <a:defRPr sz="2800">
          <a:solidFill>
            <a:schemeClr val="tx1"/>
          </a:solidFill>
          <a:latin typeface="Verdana" pitchFamily="34" charset="0"/>
        </a:defRPr>
      </a:lvl7pPr>
      <a:lvl8pPr marL="1371600" algn="l" rtl="0" eaLnBrk="1" fontAlgn="base" hangingPunct="1">
        <a:spcBef>
          <a:spcPct val="0"/>
        </a:spcBef>
        <a:spcAft>
          <a:spcPct val="0"/>
        </a:spcAft>
        <a:defRPr sz="2800">
          <a:solidFill>
            <a:schemeClr val="tx1"/>
          </a:solidFill>
          <a:latin typeface="Verdana" pitchFamily="34" charset="0"/>
        </a:defRPr>
      </a:lvl8pPr>
      <a:lvl9pPr marL="1828800" algn="l" rtl="0" eaLnBrk="1" fontAlgn="base" hangingPunct="1">
        <a:spcBef>
          <a:spcPct val="0"/>
        </a:spcBef>
        <a:spcAft>
          <a:spcPct val="0"/>
        </a:spcAft>
        <a:defRPr sz="2800">
          <a:solidFill>
            <a:schemeClr val="tx1"/>
          </a:solidFill>
          <a:latin typeface="Verdana" pitchFamily="34" charset="0"/>
        </a:defRPr>
      </a:lvl9pPr>
    </p:titleStyle>
    <p:bodyStyle>
      <a:lvl1pPr marL="342900" indent="-342900" algn="l" rtl="0" eaLnBrk="1" fontAlgn="base" hangingPunct="1">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613" algn="l" rtl="0" eaLnBrk="1" fontAlgn="base" hangingPunct="1">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225" algn="l" rtl="0" eaLnBrk="1" fontAlgn="base" hangingPunct="1">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88" indent="-166688" algn="l" rtl="0" eaLnBrk="1" fontAlgn="base" hangingPunct="1">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400" indent="-166688" algn="l" rtl="0" eaLnBrk="1" fontAlgn="base" hangingPunct="1">
        <a:lnSpc>
          <a:spcPct val="110000"/>
        </a:lnSpc>
        <a:spcBef>
          <a:spcPct val="15000"/>
        </a:spcBef>
        <a:spcAft>
          <a:spcPct val="0"/>
        </a:spcAft>
        <a:buFont typeface="Arial" pitchFamily="34" charset="0"/>
        <a:buChar char="–"/>
        <a:defRPr sz="1200">
          <a:solidFill>
            <a:schemeClr val="tx1"/>
          </a:solidFill>
          <a:latin typeface="+mn-lt"/>
          <a:ea typeface="ＭＳ Ｐゴシック" charset="0"/>
          <a:cs typeface="ＭＳ Ｐゴシック"/>
        </a:defRPr>
      </a:lvl5pPr>
      <a:lvl6pPr marL="9223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5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7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9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sv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E6B0A-6E03-4FBF-9D07-429A88829FDF}"/>
              </a:ext>
            </a:extLst>
          </p:cNvPr>
          <p:cNvSpPr>
            <a:spLocks noGrp="1"/>
          </p:cNvSpPr>
          <p:nvPr>
            <p:ph type="title" idx="4294967295"/>
          </p:nvPr>
        </p:nvSpPr>
        <p:spPr>
          <a:xfrm>
            <a:off x="0" y="223838"/>
            <a:ext cx="8375650" cy="831850"/>
          </a:xfrm>
          <a:prstGeom prst="rect">
            <a:avLst/>
          </a:prstGeom>
        </p:spPr>
        <p:txBody>
          <a:bodyPr>
            <a:normAutofit/>
          </a:bodyPr>
          <a:lstStyle/>
          <a:p>
            <a:r>
              <a:rPr lang="en-US" sz="2800" b="0" dirty="0">
                <a:solidFill>
                  <a:srgbClr val="003DA5"/>
                </a:solidFill>
                <a:latin typeface="+mj-lt"/>
              </a:rPr>
              <a:t>Clearway Energy Inc.</a:t>
            </a:r>
          </a:p>
        </p:txBody>
      </p:sp>
      <p:pic>
        <p:nvPicPr>
          <p:cNvPr id="6" name="Picture 5">
            <a:extLst>
              <a:ext uri="{FF2B5EF4-FFF2-40B4-BE49-F238E27FC236}">
                <a16:creationId xmlns:a16="http://schemas.microsoft.com/office/drawing/2014/main" id="{D6F3F5E4-4414-4DB4-B97C-BE8F29DC259E}"/>
              </a:ext>
            </a:extLst>
          </p:cNvPr>
          <p:cNvPicPr>
            <a:picLocks noChangeAspect="1"/>
          </p:cNvPicPr>
          <p:nvPr/>
        </p:nvPicPr>
        <p:blipFill>
          <a:blip r:embed="rId2"/>
          <a:stretch>
            <a:fillRect/>
          </a:stretch>
        </p:blipFill>
        <p:spPr>
          <a:xfrm>
            <a:off x="713540" y="1626695"/>
            <a:ext cx="1640337" cy="388458"/>
          </a:xfrm>
          <a:prstGeom prst="rect">
            <a:avLst/>
          </a:prstGeom>
        </p:spPr>
      </p:pic>
      <p:sp>
        <p:nvSpPr>
          <p:cNvPr id="10" name="TextBox 9">
            <a:extLst>
              <a:ext uri="{FF2B5EF4-FFF2-40B4-BE49-F238E27FC236}">
                <a16:creationId xmlns:a16="http://schemas.microsoft.com/office/drawing/2014/main" id="{CA89CBC7-3318-4A50-B29C-A74C986ED321}"/>
              </a:ext>
            </a:extLst>
          </p:cNvPr>
          <p:cNvSpPr txBox="1"/>
          <p:nvPr/>
        </p:nvSpPr>
        <p:spPr>
          <a:xfrm>
            <a:off x="2430405" y="1263315"/>
            <a:ext cx="2381292" cy="1015663"/>
          </a:xfrm>
          <a:prstGeom prst="rect">
            <a:avLst/>
          </a:prstGeom>
          <a:noFill/>
        </p:spPr>
        <p:txBody>
          <a:bodyPr wrap="square" rtlCol="0">
            <a:spAutoFit/>
          </a:bodyPr>
          <a:lstStyle/>
          <a:p>
            <a:pPr marL="285750" indent="-285750">
              <a:buFont typeface="Arial" panose="020B0604020202020204" pitchFamily="34" charset="0"/>
              <a:buChar char="•"/>
            </a:pPr>
            <a:r>
              <a:rPr lang="en-US" sz="1000" dirty="0"/>
              <a:t>$48 Billion available investment capital</a:t>
            </a:r>
          </a:p>
          <a:p>
            <a:pPr marL="285750" indent="-285750">
              <a:buFont typeface="Arial" panose="020B0604020202020204" pitchFamily="34" charset="0"/>
              <a:buChar char="•"/>
            </a:pPr>
            <a:r>
              <a:rPr lang="en-US" sz="1000" dirty="0"/>
              <a:t>$46 Billion in portfolio revenue from 18 portfolio companies</a:t>
            </a:r>
          </a:p>
          <a:p>
            <a:pPr marL="285750" indent="-285750">
              <a:buFont typeface="Arial" panose="020B0604020202020204" pitchFamily="34" charset="0"/>
              <a:buChar char="•"/>
            </a:pPr>
            <a:r>
              <a:rPr lang="en-US" sz="1000" dirty="0"/>
              <a:t>53,000 portfolio company employees</a:t>
            </a:r>
          </a:p>
        </p:txBody>
      </p:sp>
      <p:sp>
        <p:nvSpPr>
          <p:cNvPr id="12" name="TextBox 11">
            <a:extLst>
              <a:ext uri="{FF2B5EF4-FFF2-40B4-BE49-F238E27FC236}">
                <a16:creationId xmlns:a16="http://schemas.microsoft.com/office/drawing/2014/main" id="{FAF0C34A-1F3C-4630-963D-C599595ED871}"/>
              </a:ext>
            </a:extLst>
          </p:cNvPr>
          <p:cNvSpPr txBox="1"/>
          <p:nvPr/>
        </p:nvSpPr>
        <p:spPr>
          <a:xfrm>
            <a:off x="857548" y="1286326"/>
            <a:ext cx="1152068" cy="215444"/>
          </a:xfrm>
          <a:prstGeom prst="rect">
            <a:avLst/>
          </a:prstGeom>
          <a:noFill/>
        </p:spPr>
        <p:txBody>
          <a:bodyPr wrap="square" rtlCol="0">
            <a:spAutoFit/>
          </a:bodyPr>
          <a:lstStyle/>
          <a:p>
            <a:r>
              <a:rPr lang="en-US" sz="800" dirty="0">
                <a:solidFill>
                  <a:srgbClr val="003DA5"/>
                </a:solidFill>
              </a:rPr>
              <a:t>Private Equity Sponsor </a:t>
            </a:r>
            <a:endParaRPr lang="en-US" sz="900" dirty="0"/>
          </a:p>
        </p:txBody>
      </p:sp>
      <p:sp>
        <p:nvSpPr>
          <p:cNvPr id="15" name="TextBox 14">
            <a:extLst>
              <a:ext uri="{FF2B5EF4-FFF2-40B4-BE49-F238E27FC236}">
                <a16:creationId xmlns:a16="http://schemas.microsoft.com/office/drawing/2014/main" id="{B785458E-42AC-439E-A9B3-232B89BA789C}"/>
              </a:ext>
            </a:extLst>
          </p:cNvPr>
          <p:cNvSpPr txBox="1"/>
          <p:nvPr/>
        </p:nvSpPr>
        <p:spPr>
          <a:xfrm>
            <a:off x="6462991" y="1485509"/>
            <a:ext cx="2716209" cy="707886"/>
          </a:xfrm>
          <a:prstGeom prst="rect">
            <a:avLst/>
          </a:prstGeom>
          <a:noFill/>
        </p:spPr>
        <p:txBody>
          <a:bodyPr wrap="square" rtlCol="0">
            <a:spAutoFit/>
          </a:bodyPr>
          <a:lstStyle/>
          <a:p>
            <a:pPr marL="285750" indent="-285750">
              <a:buFont typeface="Arial" panose="020B0604020202020204" pitchFamily="34" charset="0"/>
              <a:buChar char="•"/>
            </a:pPr>
            <a:r>
              <a:rPr lang="en-US" sz="1000" dirty="0"/>
              <a:t>7GW Energy Generation</a:t>
            </a:r>
          </a:p>
          <a:p>
            <a:pPr marL="285750" indent="-285750">
              <a:buFont typeface="Arial" panose="020B0604020202020204" pitchFamily="34" charset="0"/>
              <a:buChar char="•"/>
            </a:pPr>
            <a:r>
              <a:rPr lang="en-US" sz="1000" dirty="0"/>
              <a:t>Top 10 owner of Solar, Wind, and District Energy</a:t>
            </a:r>
          </a:p>
          <a:p>
            <a:pPr marL="285750" indent="-285750">
              <a:buFont typeface="Arial" panose="020B0604020202020204" pitchFamily="34" charset="0"/>
              <a:buChar char="•"/>
            </a:pPr>
            <a:r>
              <a:rPr lang="en-US" sz="1000" dirty="0"/>
              <a:t>Publicly Traded on NYSE</a:t>
            </a:r>
          </a:p>
        </p:txBody>
      </p:sp>
      <p:pic>
        <p:nvPicPr>
          <p:cNvPr id="13" name="Picture 12">
            <a:extLst>
              <a:ext uri="{FF2B5EF4-FFF2-40B4-BE49-F238E27FC236}">
                <a16:creationId xmlns:a16="http://schemas.microsoft.com/office/drawing/2014/main" id="{4DE7FF32-6867-4FD9-8E2D-CDCEC3FC33A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049" t="43430" r="12177" b="42010"/>
          <a:stretch/>
        </p:blipFill>
        <p:spPr>
          <a:xfrm>
            <a:off x="4740543" y="1680454"/>
            <a:ext cx="1645920" cy="244391"/>
          </a:xfrm>
          <a:prstGeom prst="rect">
            <a:avLst/>
          </a:prstGeom>
        </p:spPr>
      </p:pic>
      <p:sp>
        <p:nvSpPr>
          <p:cNvPr id="20" name="TextBox 19">
            <a:extLst>
              <a:ext uri="{FF2B5EF4-FFF2-40B4-BE49-F238E27FC236}">
                <a16:creationId xmlns:a16="http://schemas.microsoft.com/office/drawing/2014/main" id="{0D6E7D33-3A8F-46F3-B0A6-94D563E0950D}"/>
              </a:ext>
            </a:extLst>
          </p:cNvPr>
          <p:cNvSpPr txBox="1"/>
          <p:nvPr/>
        </p:nvSpPr>
        <p:spPr>
          <a:xfrm>
            <a:off x="3308002" y="2746754"/>
            <a:ext cx="2440717" cy="707886"/>
          </a:xfrm>
          <a:prstGeom prst="rect">
            <a:avLst/>
          </a:prstGeom>
          <a:noFill/>
        </p:spPr>
        <p:txBody>
          <a:bodyPr wrap="square" rtlCol="0">
            <a:spAutoFit/>
          </a:bodyPr>
          <a:lstStyle/>
          <a:p>
            <a:pPr marL="285750" indent="-285750">
              <a:buFont typeface="Wingdings" panose="05000000000000000000" pitchFamily="2" charset="2"/>
              <a:buChar char="§"/>
            </a:pPr>
            <a:r>
              <a:rPr lang="en-US" sz="1000" dirty="0"/>
              <a:t>Owner and operator of District Energy, Central Plant, and CHP systems</a:t>
            </a:r>
          </a:p>
          <a:p>
            <a:pPr marL="285750" indent="-285750">
              <a:buFont typeface="Wingdings" panose="05000000000000000000" pitchFamily="2" charset="2"/>
              <a:buChar char="§"/>
            </a:pPr>
            <a:r>
              <a:rPr lang="en-US" sz="1000" dirty="0"/>
              <a:t>Recent Design/Build experience</a:t>
            </a:r>
          </a:p>
        </p:txBody>
      </p:sp>
      <p:pic>
        <p:nvPicPr>
          <p:cNvPr id="21" name="Picture 20">
            <a:extLst>
              <a:ext uri="{FF2B5EF4-FFF2-40B4-BE49-F238E27FC236}">
                <a16:creationId xmlns:a16="http://schemas.microsoft.com/office/drawing/2014/main" id="{52DDC5BA-18BA-4D46-A49E-75B05D6B7A2D}"/>
              </a:ext>
            </a:extLst>
          </p:cNvPr>
          <p:cNvPicPr>
            <a:picLocks noChangeAspect="1"/>
          </p:cNvPicPr>
          <p:nvPr/>
        </p:nvPicPr>
        <p:blipFill>
          <a:blip r:embed="rId5"/>
          <a:stretch>
            <a:fillRect/>
          </a:stretch>
        </p:blipFill>
        <p:spPr>
          <a:xfrm>
            <a:off x="857548" y="2897670"/>
            <a:ext cx="2331344" cy="483263"/>
          </a:xfrm>
          <a:prstGeom prst="rect">
            <a:avLst/>
          </a:prstGeom>
        </p:spPr>
      </p:pic>
      <p:graphicFrame>
        <p:nvGraphicFramePr>
          <p:cNvPr id="995" name="Table 994">
            <a:extLst>
              <a:ext uri="{FF2B5EF4-FFF2-40B4-BE49-F238E27FC236}">
                <a16:creationId xmlns:a16="http://schemas.microsoft.com/office/drawing/2014/main" id="{C2B0B8E4-1ECA-4DC8-8D66-6ADCAA0CF988}"/>
              </a:ext>
            </a:extLst>
          </p:cNvPr>
          <p:cNvGraphicFramePr>
            <a:graphicFrameLocks noGrp="1"/>
          </p:cNvGraphicFramePr>
          <p:nvPr>
            <p:extLst/>
          </p:nvPr>
        </p:nvGraphicFramePr>
        <p:xfrm>
          <a:off x="715509" y="3887341"/>
          <a:ext cx="2834716" cy="2194560"/>
        </p:xfrm>
        <a:graphic>
          <a:graphicData uri="http://schemas.openxmlformats.org/drawingml/2006/table">
            <a:tbl>
              <a:tblPr firstRow="1" bandRow="1">
                <a:tableStyleId>{5C22544A-7EE6-4342-B048-85BDC9FD1C3A}</a:tableStyleId>
              </a:tblPr>
              <a:tblGrid>
                <a:gridCol w="1417358">
                  <a:extLst>
                    <a:ext uri="{9D8B030D-6E8A-4147-A177-3AD203B41FA5}">
                      <a16:colId xmlns:a16="http://schemas.microsoft.com/office/drawing/2014/main" val="973324688"/>
                    </a:ext>
                  </a:extLst>
                </a:gridCol>
                <a:gridCol w="1417358">
                  <a:extLst>
                    <a:ext uri="{9D8B030D-6E8A-4147-A177-3AD203B41FA5}">
                      <a16:colId xmlns:a16="http://schemas.microsoft.com/office/drawing/2014/main" val="2001194920"/>
                    </a:ext>
                  </a:extLst>
                </a:gridCol>
              </a:tblGrid>
              <a:tr h="182880">
                <a:tc gridSpan="2">
                  <a:txBody>
                    <a:bodyPr/>
                    <a:lstStyle/>
                    <a:p>
                      <a:pPr algn="ctr"/>
                      <a:r>
                        <a:rPr lang="en-US" sz="1000" b="0" dirty="0">
                          <a:solidFill>
                            <a:schemeClr val="bg1"/>
                          </a:solidFill>
                        </a:rPr>
                        <a:t>Clearway Energy Thermal Systems and Offices</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solidFill>
                      <a:srgbClr val="003DA5"/>
                    </a:solidFill>
                  </a:tcPr>
                </a:tc>
                <a:tc hMerge="1">
                  <a:txBody>
                    <a:bodyPr/>
                    <a:lstStyle/>
                    <a:p>
                      <a:endParaRPr lang="en-US" sz="1000" dirty="0"/>
                    </a:p>
                  </a:txBody>
                  <a:tcPr>
                    <a:solidFill>
                      <a:srgbClr val="003DA5"/>
                    </a:solidFill>
                  </a:tcPr>
                </a:tc>
                <a:extLst>
                  <a:ext uri="{0D108BD9-81ED-4DB2-BD59-A6C34878D82A}">
                    <a16:rowId xmlns:a16="http://schemas.microsoft.com/office/drawing/2014/main" val="1475430787"/>
                  </a:ext>
                </a:extLst>
              </a:tr>
              <a:tr h="182880">
                <a:tc>
                  <a:txBody>
                    <a:bodyPr/>
                    <a:lstStyle/>
                    <a:p>
                      <a:r>
                        <a:rPr lang="en-US" sz="1000" dirty="0"/>
                        <a:t>San Francisco, CA</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San Diego, CA</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7772673"/>
                  </a:ext>
                </a:extLst>
              </a:tr>
              <a:tr h="182880">
                <a:tc>
                  <a:txBody>
                    <a:bodyPr/>
                    <a:lstStyle/>
                    <a:p>
                      <a:r>
                        <a:rPr lang="en-US" sz="1000" dirty="0"/>
                        <a:t>Tulare, CA</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Tucson, AZ</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835372"/>
                  </a:ext>
                </a:extLst>
              </a:tr>
              <a:tr h="182880">
                <a:tc>
                  <a:txBody>
                    <a:bodyPr/>
                    <a:lstStyle/>
                    <a:p>
                      <a:r>
                        <a:rPr lang="en-US" sz="1000" dirty="0"/>
                        <a:t>Tempe, AZ</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Phoenix, AZ</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340400"/>
                  </a:ext>
                </a:extLst>
              </a:tr>
              <a:tr h="182880">
                <a:tc>
                  <a:txBody>
                    <a:bodyPr/>
                    <a:lstStyle/>
                    <a:p>
                      <a:r>
                        <a:rPr lang="en-US" sz="1000" dirty="0"/>
                        <a:t>Houston, TX</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Omaha, NE</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156946"/>
                  </a:ext>
                </a:extLst>
              </a:tr>
              <a:tr h="182880">
                <a:tc>
                  <a:txBody>
                    <a:bodyPr/>
                    <a:lstStyle/>
                    <a:p>
                      <a:r>
                        <a:rPr lang="en-US" sz="1000" dirty="0"/>
                        <a:t>Minneapolis, MN</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Harrisburg, PA</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928247"/>
                  </a:ext>
                </a:extLst>
              </a:tr>
              <a:tr h="182880">
                <a:tc>
                  <a:txBody>
                    <a:bodyPr/>
                    <a:lstStyle/>
                    <a:p>
                      <a:r>
                        <a:rPr lang="en-US" sz="1000" dirty="0"/>
                        <a:t>Pittsburgh, PA</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Dover, DE</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019284"/>
                  </a:ext>
                </a:extLst>
              </a:tr>
              <a:tr h="182880">
                <a:tc>
                  <a:txBody>
                    <a:bodyPr/>
                    <a:lstStyle/>
                    <a:p>
                      <a:r>
                        <a:rPr lang="en-US" sz="1000" dirty="0"/>
                        <a:t>Plainsboro, NJ</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Princeton, NJ</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940985"/>
                  </a:ext>
                </a:extLst>
              </a:tr>
              <a:tr h="182880">
                <a:tc>
                  <a:txBody>
                    <a:bodyPr/>
                    <a:lstStyle/>
                    <a:p>
                      <a:r>
                        <a:rPr lang="en-US" sz="1000" dirty="0"/>
                        <a:t>Bridgeport, CT</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Caguas, Puerto Rico</a:t>
                      </a:r>
                    </a:p>
                  </a:txBody>
                  <a:tcPr>
                    <a:lnL w="12700" cap="flat" cmpd="sng" algn="ctr">
                      <a:solidFill>
                        <a:srgbClr val="003DA5"/>
                      </a:solidFill>
                      <a:prstDash val="solid"/>
                      <a:round/>
                      <a:headEnd type="none" w="med" len="med"/>
                      <a:tailEnd type="none" w="med" len="med"/>
                    </a:lnL>
                    <a:lnR w="12700" cap="flat" cmpd="sng" algn="ctr">
                      <a:solidFill>
                        <a:srgbClr val="003DA5"/>
                      </a:solidFill>
                      <a:prstDash val="solid"/>
                      <a:round/>
                      <a:headEnd type="none" w="med" len="med"/>
                      <a:tailEnd type="none" w="med" len="med"/>
                    </a:lnR>
                    <a:lnT w="12700" cap="flat" cmpd="sng" algn="ctr">
                      <a:solidFill>
                        <a:srgbClr val="003DA5"/>
                      </a:solidFill>
                      <a:prstDash val="solid"/>
                      <a:round/>
                      <a:headEnd type="none" w="med" len="med"/>
                      <a:tailEnd type="none" w="med" len="med"/>
                    </a:lnT>
                    <a:lnB w="12700" cap="flat" cmpd="sng" algn="ctr">
                      <a:solidFill>
                        <a:srgbClr val="003D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49037"/>
                  </a:ext>
                </a:extLst>
              </a:tr>
            </a:tbl>
          </a:graphicData>
        </a:graphic>
      </p:graphicFrame>
      <p:grpSp>
        <p:nvGrpSpPr>
          <p:cNvPr id="1006" name="Group 1005">
            <a:extLst>
              <a:ext uri="{FF2B5EF4-FFF2-40B4-BE49-F238E27FC236}">
                <a16:creationId xmlns:a16="http://schemas.microsoft.com/office/drawing/2014/main" id="{95C252D7-DE5D-4D7B-8F7A-FF90EF461915}"/>
              </a:ext>
            </a:extLst>
          </p:cNvPr>
          <p:cNvGrpSpPr/>
          <p:nvPr/>
        </p:nvGrpSpPr>
        <p:grpSpPr>
          <a:xfrm>
            <a:off x="3853710" y="3851914"/>
            <a:ext cx="4841700" cy="2511301"/>
            <a:chOff x="3595108" y="3574060"/>
            <a:chExt cx="4656507" cy="2415245"/>
          </a:xfrm>
        </p:grpSpPr>
        <p:grpSp>
          <p:nvGrpSpPr>
            <p:cNvPr id="998" name="Group 997">
              <a:extLst>
                <a:ext uri="{FF2B5EF4-FFF2-40B4-BE49-F238E27FC236}">
                  <a16:creationId xmlns:a16="http://schemas.microsoft.com/office/drawing/2014/main" id="{F36D33C1-9AB0-4AEF-BDDA-F41DBAAFA783}"/>
                </a:ext>
              </a:extLst>
            </p:cNvPr>
            <p:cNvGrpSpPr/>
            <p:nvPr/>
          </p:nvGrpSpPr>
          <p:grpSpPr>
            <a:xfrm>
              <a:off x="3595108" y="3574060"/>
              <a:ext cx="4656507" cy="2415245"/>
              <a:chOff x="3335233" y="3429000"/>
              <a:chExt cx="4568821" cy="2369764"/>
            </a:xfrm>
          </p:grpSpPr>
          <p:grpSp>
            <p:nvGrpSpPr>
              <p:cNvPr id="996" name="Group 995">
                <a:extLst>
                  <a:ext uri="{FF2B5EF4-FFF2-40B4-BE49-F238E27FC236}">
                    <a16:creationId xmlns:a16="http://schemas.microsoft.com/office/drawing/2014/main" id="{1E806033-68AC-4478-83F3-1B46EDBF89B4}"/>
                  </a:ext>
                </a:extLst>
              </p:cNvPr>
              <p:cNvGrpSpPr/>
              <p:nvPr/>
            </p:nvGrpSpPr>
            <p:grpSpPr>
              <a:xfrm>
                <a:off x="3335233" y="3429000"/>
                <a:ext cx="4568821" cy="2369764"/>
                <a:chOff x="3610268" y="1204296"/>
                <a:chExt cx="4568821" cy="2369764"/>
              </a:xfrm>
            </p:grpSpPr>
            <p:grpSp>
              <p:nvGrpSpPr>
                <p:cNvPr id="994" name="Group 993">
                  <a:extLst>
                    <a:ext uri="{FF2B5EF4-FFF2-40B4-BE49-F238E27FC236}">
                      <a16:creationId xmlns:a16="http://schemas.microsoft.com/office/drawing/2014/main" id="{58C00BE0-7A8F-4039-9EAF-191A266A1BFC}"/>
                    </a:ext>
                  </a:extLst>
                </p:cNvPr>
                <p:cNvGrpSpPr/>
                <p:nvPr/>
              </p:nvGrpSpPr>
              <p:grpSpPr>
                <a:xfrm>
                  <a:off x="3610268" y="1204296"/>
                  <a:ext cx="4568821" cy="2369764"/>
                  <a:chOff x="3092727" y="3404300"/>
                  <a:chExt cx="5652597" cy="2931899"/>
                </a:xfrm>
              </p:grpSpPr>
              <p:grpSp>
                <p:nvGrpSpPr>
                  <p:cNvPr id="992" name="Group 991">
                    <a:extLst>
                      <a:ext uri="{FF2B5EF4-FFF2-40B4-BE49-F238E27FC236}">
                        <a16:creationId xmlns:a16="http://schemas.microsoft.com/office/drawing/2014/main" id="{DDED483C-2EF3-4066-95C1-1385EB98A65D}"/>
                      </a:ext>
                    </a:extLst>
                  </p:cNvPr>
                  <p:cNvGrpSpPr/>
                  <p:nvPr/>
                </p:nvGrpSpPr>
                <p:grpSpPr>
                  <a:xfrm>
                    <a:off x="3092727" y="3404300"/>
                    <a:ext cx="5652597" cy="2931899"/>
                    <a:chOff x="3236073" y="3349186"/>
                    <a:chExt cx="5523747" cy="2865066"/>
                  </a:xfrm>
                </p:grpSpPr>
                <p:grpSp>
                  <p:nvGrpSpPr>
                    <p:cNvPr id="825" name="Group 824">
                      <a:extLst>
                        <a:ext uri="{FF2B5EF4-FFF2-40B4-BE49-F238E27FC236}">
                          <a16:creationId xmlns:a16="http://schemas.microsoft.com/office/drawing/2014/main" id="{230E64E9-CE68-4271-8420-0B6FD1914675}"/>
                        </a:ext>
                      </a:extLst>
                    </p:cNvPr>
                    <p:cNvGrpSpPr/>
                    <p:nvPr/>
                  </p:nvGrpSpPr>
                  <p:grpSpPr>
                    <a:xfrm>
                      <a:off x="3236073" y="3349186"/>
                      <a:ext cx="5523747" cy="2865066"/>
                      <a:chOff x="2707047" y="3349256"/>
                      <a:chExt cx="5029200" cy="2608553"/>
                    </a:xfrm>
                  </p:grpSpPr>
                  <p:grpSp>
                    <p:nvGrpSpPr>
                      <p:cNvPr id="826" name="Group 825">
                        <a:extLst>
                          <a:ext uri="{FF2B5EF4-FFF2-40B4-BE49-F238E27FC236}">
                            <a16:creationId xmlns:a16="http://schemas.microsoft.com/office/drawing/2014/main" id="{E6B428CB-48FD-415E-9FF6-142C80A6C658}"/>
                          </a:ext>
                        </a:extLst>
                      </p:cNvPr>
                      <p:cNvGrpSpPr/>
                      <p:nvPr/>
                    </p:nvGrpSpPr>
                    <p:grpSpPr>
                      <a:xfrm>
                        <a:off x="2707047" y="3353895"/>
                        <a:ext cx="5029200" cy="2603914"/>
                        <a:chOff x="3368651" y="3469734"/>
                        <a:chExt cx="5029200" cy="2603914"/>
                      </a:xfrm>
                    </p:grpSpPr>
                    <p:pic>
                      <p:nvPicPr>
                        <p:cNvPr id="832" name="Picture 2">
                          <a:extLst>
                            <a:ext uri="{FF2B5EF4-FFF2-40B4-BE49-F238E27FC236}">
                              <a16:creationId xmlns:a16="http://schemas.microsoft.com/office/drawing/2014/main" id="{ACA3ACBD-53BC-4736-8778-6CBD968BD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958" y="4037172"/>
                          <a:ext cx="439712" cy="36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3" name="Group 62">
                          <a:extLst>
                            <a:ext uri="{FF2B5EF4-FFF2-40B4-BE49-F238E27FC236}">
                              <a16:creationId xmlns:a16="http://schemas.microsoft.com/office/drawing/2014/main" id="{B6C060BC-8CCA-4714-BBD9-3F968124E4C7}"/>
                            </a:ext>
                          </a:extLst>
                        </p:cNvPr>
                        <p:cNvGrpSpPr>
                          <a:grpSpLocks/>
                        </p:cNvGrpSpPr>
                        <p:nvPr/>
                      </p:nvGrpSpPr>
                      <p:grpSpPr bwMode="auto">
                        <a:xfrm>
                          <a:off x="3368651" y="3469734"/>
                          <a:ext cx="5029200" cy="2603914"/>
                          <a:chOff x="1160463" y="2170113"/>
                          <a:chExt cx="6311900" cy="3267075"/>
                        </a:xfrm>
                      </p:grpSpPr>
                      <p:sp>
                        <p:nvSpPr>
                          <p:cNvPr id="845" name="Freeform 9">
                            <a:extLst>
                              <a:ext uri="{FF2B5EF4-FFF2-40B4-BE49-F238E27FC236}">
                                <a16:creationId xmlns:a16="http://schemas.microsoft.com/office/drawing/2014/main" id="{756088BC-4949-4DE2-91A9-FFC835FE8F6F}"/>
                              </a:ext>
                            </a:extLst>
                          </p:cNvPr>
                          <p:cNvSpPr>
                            <a:spLocks/>
                          </p:cNvSpPr>
                          <p:nvPr/>
                        </p:nvSpPr>
                        <p:spPr bwMode="auto">
                          <a:xfrm>
                            <a:off x="6101336" y="3598920"/>
                            <a:ext cx="495812" cy="243521"/>
                          </a:xfrm>
                          <a:custGeom>
                            <a:avLst/>
                            <a:gdLst>
                              <a:gd name="T0" fmla="*/ 0 w 1427"/>
                              <a:gd name="T1" fmla="*/ 0 h 723"/>
                              <a:gd name="T2" fmla="*/ 2147483647 w 1427"/>
                              <a:gd name="T3" fmla="*/ 0 h 723"/>
                              <a:gd name="T4" fmla="*/ 2147483647 w 1427"/>
                              <a:gd name="T5" fmla="*/ 2147483647 h 723"/>
                              <a:gd name="T6" fmla="*/ 2147483647 w 1427"/>
                              <a:gd name="T7" fmla="*/ 2147483647 h 723"/>
                              <a:gd name="T8" fmla="*/ 2147483647 w 1427"/>
                              <a:gd name="T9" fmla="*/ 2147483647 h 723"/>
                              <a:gd name="T10" fmla="*/ 2147483647 w 1427"/>
                              <a:gd name="T11" fmla="*/ 2147483647 h 723"/>
                              <a:gd name="T12" fmla="*/ 2147483647 w 1427"/>
                              <a:gd name="T13" fmla="*/ 2147483647 h 723"/>
                              <a:gd name="T14" fmla="*/ 2147483647 w 1427"/>
                              <a:gd name="T15" fmla="*/ 2147483647 h 723"/>
                              <a:gd name="T16" fmla="*/ 2147483647 w 1427"/>
                              <a:gd name="T17" fmla="*/ 2147483647 h 723"/>
                              <a:gd name="T18" fmla="*/ 2147483647 w 1427"/>
                              <a:gd name="T19" fmla="*/ 2147483647 h 723"/>
                              <a:gd name="T20" fmla="*/ 2147483647 w 1427"/>
                              <a:gd name="T21" fmla="*/ 2147483647 h 723"/>
                              <a:gd name="T22" fmla="*/ 2147483647 w 1427"/>
                              <a:gd name="T23" fmla="*/ 2147483647 h 723"/>
                              <a:gd name="T24" fmla="*/ 2147483647 w 1427"/>
                              <a:gd name="T25" fmla="*/ 2147483647 h 723"/>
                              <a:gd name="T26" fmla="*/ 2147483647 w 1427"/>
                              <a:gd name="T27" fmla="*/ 2147483647 h 723"/>
                              <a:gd name="T28" fmla="*/ 2147483647 w 1427"/>
                              <a:gd name="T29" fmla="*/ 2147483647 h 723"/>
                              <a:gd name="T30" fmla="*/ 2147483647 w 1427"/>
                              <a:gd name="T31" fmla="*/ 2147483647 h 723"/>
                              <a:gd name="T32" fmla="*/ 2147483647 w 1427"/>
                              <a:gd name="T33" fmla="*/ 2147483647 h 723"/>
                              <a:gd name="T34" fmla="*/ 2147483647 w 1427"/>
                              <a:gd name="T35" fmla="*/ 2147483647 h 723"/>
                              <a:gd name="T36" fmla="*/ 2147483647 w 1427"/>
                              <a:gd name="T37" fmla="*/ 2147483647 h 723"/>
                              <a:gd name="T38" fmla="*/ 2147483647 w 1427"/>
                              <a:gd name="T39" fmla="*/ 2147483647 h 723"/>
                              <a:gd name="T40" fmla="*/ 2147483647 w 1427"/>
                              <a:gd name="T41" fmla="*/ 2147483647 h 723"/>
                              <a:gd name="T42" fmla="*/ 2147483647 w 1427"/>
                              <a:gd name="T43" fmla="*/ 2147483647 h 723"/>
                              <a:gd name="T44" fmla="*/ 0 w 1427"/>
                              <a:gd name="T45" fmla="*/ 2147483647 h 723"/>
                              <a:gd name="T46" fmla="*/ 0 w 1427"/>
                              <a:gd name="T47" fmla="*/ 0 h 7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7"/>
                              <a:gd name="T73" fmla="*/ 0 h 723"/>
                              <a:gd name="T74" fmla="*/ 1427 w 1427"/>
                              <a:gd name="T75" fmla="*/ 723 h 7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7" h="723">
                                <a:moveTo>
                                  <a:pt x="0" y="0"/>
                                </a:moveTo>
                                <a:lnTo>
                                  <a:pt x="1143" y="0"/>
                                </a:lnTo>
                                <a:lnTo>
                                  <a:pt x="1236" y="567"/>
                                </a:lnTo>
                                <a:lnTo>
                                  <a:pt x="1427" y="582"/>
                                </a:lnTo>
                                <a:lnTo>
                                  <a:pt x="1363" y="646"/>
                                </a:lnTo>
                                <a:lnTo>
                                  <a:pt x="1363" y="710"/>
                                </a:lnTo>
                                <a:lnTo>
                                  <a:pt x="1200" y="723"/>
                                </a:lnTo>
                                <a:lnTo>
                                  <a:pt x="1065" y="525"/>
                                </a:lnTo>
                                <a:lnTo>
                                  <a:pt x="1079" y="134"/>
                                </a:lnTo>
                                <a:lnTo>
                                  <a:pt x="937" y="220"/>
                                </a:lnTo>
                                <a:lnTo>
                                  <a:pt x="959" y="461"/>
                                </a:lnTo>
                                <a:lnTo>
                                  <a:pt x="930" y="532"/>
                                </a:lnTo>
                                <a:lnTo>
                                  <a:pt x="994" y="567"/>
                                </a:lnTo>
                                <a:lnTo>
                                  <a:pt x="994" y="638"/>
                                </a:lnTo>
                                <a:lnTo>
                                  <a:pt x="724" y="503"/>
                                </a:lnTo>
                                <a:lnTo>
                                  <a:pt x="781" y="425"/>
                                </a:lnTo>
                                <a:lnTo>
                                  <a:pt x="639" y="283"/>
                                </a:lnTo>
                                <a:lnTo>
                                  <a:pt x="639" y="213"/>
                                </a:lnTo>
                                <a:lnTo>
                                  <a:pt x="589" y="213"/>
                                </a:lnTo>
                                <a:lnTo>
                                  <a:pt x="511" y="70"/>
                                </a:lnTo>
                                <a:lnTo>
                                  <a:pt x="213" y="70"/>
                                </a:lnTo>
                                <a:lnTo>
                                  <a:pt x="134" y="156"/>
                                </a:lnTo>
                                <a:lnTo>
                                  <a:pt x="0" y="213"/>
                                </a:lnTo>
                                <a:lnTo>
                                  <a:pt x="0" y="0"/>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46" name="Freeform 10">
                            <a:extLst>
                              <a:ext uri="{FF2B5EF4-FFF2-40B4-BE49-F238E27FC236}">
                                <a16:creationId xmlns:a16="http://schemas.microsoft.com/office/drawing/2014/main" id="{4E4234EB-8592-4CD4-AA31-85A9B737CD89}"/>
                              </a:ext>
                            </a:extLst>
                          </p:cNvPr>
                          <p:cNvSpPr>
                            <a:spLocks/>
                          </p:cNvSpPr>
                          <p:nvPr/>
                        </p:nvSpPr>
                        <p:spPr bwMode="auto">
                          <a:xfrm>
                            <a:off x="4154736" y="2170113"/>
                            <a:ext cx="823479" cy="894352"/>
                          </a:xfrm>
                          <a:custGeom>
                            <a:avLst/>
                            <a:gdLst>
                              <a:gd name="T0" fmla="*/ 2147483647 w 2377"/>
                              <a:gd name="T1" fmla="*/ 2147483647 h 2663"/>
                              <a:gd name="T2" fmla="*/ 2147483647 w 2377"/>
                              <a:gd name="T3" fmla="*/ 2147483647 h 2663"/>
                              <a:gd name="T4" fmla="*/ 2147483647 w 2377"/>
                              <a:gd name="T5" fmla="*/ 2147483647 h 2663"/>
                              <a:gd name="T6" fmla="*/ 2147483647 w 2377"/>
                              <a:gd name="T7" fmla="*/ 2147483647 h 2663"/>
                              <a:gd name="T8" fmla="*/ 2147483647 w 2377"/>
                              <a:gd name="T9" fmla="*/ 2147483647 h 2663"/>
                              <a:gd name="T10" fmla="*/ 2147483647 w 2377"/>
                              <a:gd name="T11" fmla="*/ 2147483647 h 2663"/>
                              <a:gd name="T12" fmla="*/ 2147483647 w 2377"/>
                              <a:gd name="T13" fmla="*/ 2147483647 h 2663"/>
                              <a:gd name="T14" fmla="*/ 2147483647 w 2377"/>
                              <a:gd name="T15" fmla="*/ 2147483647 h 2663"/>
                              <a:gd name="T16" fmla="*/ 2147483647 w 2377"/>
                              <a:gd name="T17" fmla="*/ 2147483647 h 2663"/>
                              <a:gd name="T18" fmla="*/ 2147483647 w 2377"/>
                              <a:gd name="T19" fmla="*/ 2147483647 h 2663"/>
                              <a:gd name="T20" fmla="*/ 2147483647 w 2377"/>
                              <a:gd name="T21" fmla="*/ 2147483647 h 2663"/>
                              <a:gd name="T22" fmla="*/ 2147483647 w 2377"/>
                              <a:gd name="T23" fmla="*/ 2147483647 h 2663"/>
                              <a:gd name="T24" fmla="*/ 2147483647 w 2377"/>
                              <a:gd name="T25" fmla="*/ 2147483647 h 2663"/>
                              <a:gd name="T26" fmla="*/ 2147483647 w 2377"/>
                              <a:gd name="T27" fmla="*/ 2147483647 h 2663"/>
                              <a:gd name="T28" fmla="*/ 2147483647 w 2377"/>
                              <a:gd name="T29" fmla="*/ 2147483647 h 2663"/>
                              <a:gd name="T30" fmla="*/ 2147483647 w 2377"/>
                              <a:gd name="T31" fmla="*/ 2147483647 h 2663"/>
                              <a:gd name="T32" fmla="*/ 2147483647 w 2377"/>
                              <a:gd name="T33" fmla="*/ 2147483647 h 2663"/>
                              <a:gd name="T34" fmla="*/ 2147483647 w 2377"/>
                              <a:gd name="T35" fmla="*/ 2147483647 h 2663"/>
                              <a:gd name="T36" fmla="*/ 2147483647 w 2377"/>
                              <a:gd name="T37" fmla="*/ 2147483647 h 2663"/>
                              <a:gd name="T38" fmla="*/ 2147483647 w 2377"/>
                              <a:gd name="T39" fmla="*/ 2147483647 h 2663"/>
                              <a:gd name="T40" fmla="*/ 2147483647 w 2377"/>
                              <a:gd name="T41" fmla="*/ 0 h 2663"/>
                              <a:gd name="T42" fmla="*/ 2147483647 w 2377"/>
                              <a:gd name="T43" fmla="*/ 0 h 2663"/>
                              <a:gd name="T44" fmla="*/ 2147483647 w 2377"/>
                              <a:gd name="T45" fmla="*/ 2147483647 h 2663"/>
                              <a:gd name="T46" fmla="*/ 0 w 2377"/>
                              <a:gd name="T47" fmla="*/ 2147483647 h 2663"/>
                              <a:gd name="T48" fmla="*/ 2147483647 w 2377"/>
                              <a:gd name="T49" fmla="*/ 2147483647 h 2663"/>
                              <a:gd name="T50" fmla="*/ 2147483647 w 2377"/>
                              <a:gd name="T51" fmla="*/ 2147483647 h 2663"/>
                              <a:gd name="T52" fmla="*/ 2147483647 w 2377"/>
                              <a:gd name="T53" fmla="*/ 2147483647 h 2663"/>
                              <a:gd name="T54" fmla="*/ 2147483647 w 2377"/>
                              <a:gd name="T55" fmla="*/ 2147483647 h 2663"/>
                              <a:gd name="T56" fmla="*/ 2147483647 w 2377"/>
                              <a:gd name="T57" fmla="*/ 2147483647 h 2663"/>
                              <a:gd name="T58" fmla="*/ 2147483647 w 2377"/>
                              <a:gd name="T59" fmla="*/ 2147483647 h 2663"/>
                              <a:gd name="T60" fmla="*/ 2147483647 w 2377"/>
                              <a:gd name="T61" fmla="*/ 2147483647 h 2663"/>
                              <a:gd name="T62" fmla="*/ 2147483647 w 2377"/>
                              <a:gd name="T63" fmla="*/ 2147483647 h 2663"/>
                              <a:gd name="T64" fmla="*/ 2147483647 w 2377"/>
                              <a:gd name="T65" fmla="*/ 2147483647 h 2663"/>
                              <a:gd name="T66" fmla="*/ 2147483647 w 2377"/>
                              <a:gd name="T67" fmla="*/ 2147483647 h 2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7"/>
                              <a:gd name="T103" fmla="*/ 0 h 2663"/>
                              <a:gd name="T104" fmla="*/ 2377 w 2377"/>
                              <a:gd name="T105" fmla="*/ 2663 h 2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7" h="2663">
                                <a:moveTo>
                                  <a:pt x="361" y="2663"/>
                                </a:moveTo>
                                <a:lnTo>
                                  <a:pt x="1873" y="2663"/>
                                </a:lnTo>
                                <a:lnTo>
                                  <a:pt x="1873" y="2519"/>
                                </a:lnTo>
                                <a:lnTo>
                                  <a:pt x="1657" y="2304"/>
                                </a:lnTo>
                                <a:lnTo>
                                  <a:pt x="1370" y="2159"/>
                                </a:lnTo>
                                <a:lnTo>
                                  <a:pt x="1441" y="1871"/>
                                </a:lnTo>
                                <a:lnTo>
                                  <a:pt x="1441" y="1799"/>
                                </a:lnTo>
                                <a:lnTo>
                                  <a:pt x="1370" y="1727"/>
                                </a:lnTo>
                                <a:lnTo>
                                  <a:pt x="1441" y="1584"/>
                                </a:lnTo>
                                <a:lnTo>
                                  <a:pt x="1585" y="1512"/>
                                </a:lnTo>
                                <a:lnTo>
                                  <a:pt x="1585" y="1224"/>
                                </a:lnTo>
                                <a:lnTo>
                                  <a:pt x="1657" y="1224"/>
                                </a:lnTo>
                                <a:lnTo>
                                  <a:pt x="1873" y="1007"/>
                                </a:lnTo>
                                <a:lnTo>
                                  <a:pt x="2377" y="648"/>
                                </a:lnTo>
                                <a:lnTo>
                                  <a:pt x="2017" y="576"/>
                                </a:lnTo>
                                <a:lnTo>
                                  <a:pt x="1873" y="648"/>
                                </a:lnTo>
                                <a:lnTo>
                                  <a:pt x="1441" y="360"/>
                                </a:lnTo>
                                <a:lnTo>
                                  <a:pt x="1153" y="360"/>
                                </a:lnTo>
                                <a:lnTo>
                                  <a:pt x="1009" y="288"/>
                                </a:lnTo>
                                <a:lnTo>
                                  <a:pt x="865" y="288"/>
                                </a:lnTo>
                                <a:lnTo>
                                  <a:pt x="721" y="0"/>
                                </a:lnTo>
                                <a:lnTo>
                                  <a:pt x="649" y="0"/>
                                </a:lnTo>
                                <a:lnTo>
                                  <a:pt x="649" y="217"/>
                                </a:lnTo>
                                <a:lnTo>
                                  <a:pt x="0" y="217"/>
                                </a:lnTo>
                                <a:lnTo>
                                  <a:pt x="73" y="360"/>
                                </a:lnTo>
                                <a:lnTo>
                                  <a:pt x="73" y="576"/>
                                </a:lnTo>
                                <a:lnTo>
                                  <a:pt x="145" y="864"/>
                                </a:lnTo>
                                <a:lnTo>
                                  <a:pt x="145" y="1296"/>
                                </a:lnTo>
                                <a:lnTo>
                                  <a:pt x="217" y="1512"/>
                                </a:lnTo>
                                <a:lnTo>
                                  <a:pt x="217" y="1584"/>
                                </a:lnTo>
                                <a:lnTo>
                                  <a:pt x="145" y="1727"/>
                                </a:lnTo>
                                <a:lnTo>
                                  <a:pt x="289" y="1871"/>
                                </a:lnTo>
                                <a:lnTo>
                                  <a:pt x="289" y="2663"/>
                                </a:lnTo>
                                <a:lnTo>
                                  <a:pt x="361" y="2663"/>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47" name="Freeform 11">
                            <a:extLst>
                              <a:ext uri="{FF2B5EF4-FFF2-40B4-BE49-F238E27FC236}">
                                <a16:creationId xmlns:a16="http://schemas.microsoft.com/office/drawing/2014/main" id="{0D0851C6-3672-4E24-A1C8-1BAB418D3C21}"/>
                              </a:ext>
                            </a:extLst>
                          </p:cNvPr>
                          <p:cNvSpPr>
                            <a:spLocks/>
                          </p:cNvSpPr>
                          <p:nvPr/>
                        </p:nvSpPr>
                        <p:spPr bwMode="auto">
                          <a:xfrm>
                            <a:off x="4154736" y="2170113"/>
                            <a:ext cx="823479" cy="894352"/>
                          </a:xfrm>
                          <a:custGeom>
                            <a:avLst/>
                            <a:gdLst>
                              <a:gd name="T0" fmla="*/ 2147483647 w 2377"/>
                              <a:gd name="T1" fmla="*/ 2147483647 h 2663"/>
                              <a:gd name="T2" fmla="*/ 2147483647 w 2377"/>
                              <a:gd name="T3" fmla="*/ 2147483647 h 2663"/>
                              <a:gd name="T4" fmla="*/ 2147483647 w 2377"/>
                              <a:gd name="T5" fmla="*/ 2147483647 h 2663"/>
                              <a:gd name="T6" fmla="*/ 2147483647 w 2377"/>
                              <a:gd name="T7" fmla="*/ 2147483647 h 2663"/>
                              <a:gd name="T8" fmla="*/ 2147483647 w 2377"/>
                              <a:gd name="T9" fmla="*/ 2147483647 h 2663"/>
                              <a:gd name="T10" fmla="*/ 2147483647 w 2377"/>
                              <a:gd name="T11" fmla="*/ 2147483647 h 2663"/>
                              <a:gd name="T12" fmla="*/ 2147483647 w 2377"/>
                              <a:gd name="T13" fmla="*/ 2147483647 h 2663"/>
                              <a:gd name="T14" fmla="*/ 2147483647 w 2377"/>
                              <a:gd name="T15" fmla="*/ 2147483647 h 2663"/>
                              <a:gd name="T16" fmla="*/ 2147483647 w 2377"/>
                              <a:gd name="T17" fmla="*/ 2147483647 h 2663"/>
                              <a:gd name="T18" fmla="*/ 2147483647 w 2377"/>
                              <a:gd name="T19" fmla="*/ 2147483647 h 2663"/>
                              <a:gd name="T20" fmla="*/ 2147483647 w 2377"/>
                              <a:gd name="T21" fmla="*/ 2147483647 h 2663"/>
                              <a:gd name="T22" fmla="*/ 2147483647 w 2377"/>
                              <a:gd name="T23" fmla="*/ 2147483647 h 2663"/>
                              <a:gd name="T24" fmla="*/ 2147483647 w 2377"/>
                              <a:gd name="T25" fmla="*/ 2147483647 h 2663"/>
                              <a:gd name="T26" fmla="*/ 2147483647 w 2377"/>
                              <a:gd name="T27" fmla="*/ 2147483647 h 2663"/>
                              <a:gd name="T28" fmla="*/ 2147483647 w 2377"/>
                              <a:gd name="T29" fmla="*/ 2147483647 h 2663"/>
                              <a:gd name="T30" fmla="*/ 2147483647 w 2377"/>
                              <a:gd name="T31" fmla="*/ 2147483647 h 2663"/>
                              <a:gd name="T32" fmla="*/ 2147483647 w 2377"/>
                              <a:gd name="T33" fmla="*/ 2147483647 h 2663"/>
                              <a:gd name="T34" fmla="*/ 2147483647 w 2377"/>
                              <a:gd name="T35" fmla="*/ 2147483647 h 2663"/>
                              <a:gd name="T36" fmla="*/ 2147483647 w 2377"/>
                              <a:gd name="T37" fmla="*/ 2147483647 h 2663"/>
                              <a:gd name="T38" fmla="*/ 2147483647 w 2377"/>
                              <a:gd name="T39" fmla="*/ 2147483647 h 2663"/>
                              <a:gd name="T40" fmla="*/ 2147483647 w 2377"/>
                              <a:gd name="T41" fmla="*/ 0 h 2663"/>
                              <a:gd name="T42" fmla="*/ 2147483647 w 2377"/>
                              <a:gd name="T43" fmla="*/ 0 h 2663"/>
                              <a:gd name="T44" fmla="*/ 2147483647 w 2377"/>
                              <a:gd name="T45" fmla="*/ 2147483647 h 2663"/>
                              <a:gd name="T46" fmla="*/ 0 w 2377"/>
                              <a:gd name="T47" fmla="*/ 2147483647 h 2663"/>
                              <a:gd name="T48" fmla="*/ 2147483647 w 2377"/>
                              <a:gd name="T49" fmla="*/ 2147483647 h 2663"/>
                              <a:gd name="T50" fmla="*/ 2147483647 w 2377"/>
                              <a:gd name="T51" fmla="*/ 2147483647 h 2663"/>
                              <a:gd name="T52" fmla="*/ 2147483647 w 2377"/>
                              <a:gd name="T53" fmla="*/ 2147483647 h 2663"/>
                              <a:gd name="T54" fmla="*/ 2147483647 w 2377"/>
                              <a:gd name="T55" fmla="*/ 2147483647 h 2663"/>
                              <a:gd name="T56" fmla="*/ 2147483647 w 2377"/>
                              <a:gd name="T57" fmla="*/ 2147483647 h 2663"/>
                              <a:gd name="T58" fmla="*/ 2147483647 w 2377"/>
                              <a:gd name="T59" fmla="*/ 2147483647 h 2663"/>
                              <a:gd name="T60" fmla="*/ 2147483647 w 2377"/>
                              <a:gd name="T61" fmla="*/ 2147483647 h 2663"/>
                              <a:gd name="T62" fmla="*/ 2147483647 w 2377"/>
                              <a:gd name="T63" fmla="*/ 2147483647 h 2663"/>
                              <a:gd name="T64" fmla="*/ 2147483647 w 2377"/>
                              <a:gd name="T65" fmla="*/ 2147483647 h 2663"/>
                              <a:gd name="T66" fmla="*/ 2147483647 w 2377"/>
                              <a:gd name="T67" fmla="*/ 2147483647 h 2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7"/>
                              <a:gd name="T103" fmla="*/ 0 h 2663"/>
                              <a:gd name="T104" fmla="*/ 2377 w 2377"/>
                              <a:gd name="T105" fmla="*/ 2663 h 2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7" h="2663">
                                <a:moveTo>
                                  <a:pt x="361" y="2663"/>
                                </a:moveTo>
                                <a:lnTo>
                                  <a:pt x="1873" y="2663"/>
                                </a:lnTo>
                                <a:lnTo>
                                  <a:pt x="1873" y="2519"/>
                                </a:lnTo>
                                <a:lnTo>
                                  <a:pt x="1657" y="2304"/>
                                </a:lnTo>
                                <a:lnTo>
                                  <a:pt x="1370" y="2159"/>
                                </a:lnTo>
                                <a:lnTo>
                                  <a:pt x="1441" y="1871"/>
                                </a:lnTo>
                                <a:lnTo>
                                  <a:pt x="1441" y="1799"/>
                                </a:lnTo>
                                <a:lnTo>
                                  <a:pt x="1370" y="1727"/>
                                </a:lnTo>
                                <a:lnTo>
                                  <a:pt x="1441" y="1584"/>
                                </a:lnTo>
                                <a:lnTo>
                                  <a:pt x="1585" y="1512"/>
                                </a:lnTo>
                                <a:lnTo>
                                  <a:pt x="1585" y="1224"/>
                                </a:lnTo>
                                <a:lnTo>
                                  <a:pt x="1657" y="1224"/>
                                </a:lnTo>
                                <a:lnTo>
                                  <a:pt x="1873" y="1007"/>
                                </a:lnTo>
                                <a:lnTo>
                                  <a:pt x="2377" y="648"/>
                                </a:lnTo>
                                <a:lnTo>
                                  <a:pt x="2017" y="576"/>
                                </a:lnTo>
                                <a:lnTo>
                                  <a:pt x="1873" y="648"/>
                                </a:lnTo>
                                <a:lnTo>
                                  <a:pt x="1441" y="360"/>
                                </a:lnTo>
                                <a:lnTo>
                                  <a:pt x="1153" y="360"/>
                                </a:lnTo>
                                <a:lnTo>
                                  <a:pt x="1009" y="288"/>
                                </a:lnTo>
                                <a:lnTo>
                                  <a:pt x="865" y="288"/>
                                </a:lnTo>
                                <a:lnTo>
                                  <a:pt x="721" y="0"/>
                                </a:lnTo>
                                <a:lnTo>
                                  <a:pt x="649" y="0"/>
                                </a:lnTo>
                                <a:lnTo>
                                  <a:pt x="649" y="217"/>
                                </a:lnTo>
                                <a:lnTo>
                                  <a:pt x="0" y="217"/>
                                </a:lnTo>
                                <a:lnTo>
                                  <a:pt x="73" y="360"/>
                                </a:lnTo>
                                <a:lnTo>
                                  <a:pt x="73" y="576"/>
                                </a:lnTo>
                                <a:lnTo>
                                  <a:pt x="145" y="864"/>
                                </a:lnTo>
                                <a:lnTo>
                                  <a:pt x="145" y="1296"/>
                                </a:lnTo>
                                <a:lnTo>
                                  <a:pt x="217" y="1512"/>
                                </a:lnTo>
                                <a:lnTo>
                                  <a:pt x="217" y="1584"/>
                                </a:lnTo>
                                <a:lnTo>
                                  <a:pt x="145" y="1727"/>
                                </a:lnTo>
                                <a:lnTo>
                                  <a:pt x="289" y="1871"/>
                                </a:lnTo>
                                <a:lnTo>
                                  <a:pt x="289" y="2663"/>
                                </a:lnTo>
                                <a:lnTo>
                                  <a:pt x="361" y="2663"/>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48" name="Freeform 12">
                            <a:extLst>
                              <a:ext uri="{FF2B5EF4-FFF2-40B4-BE49-F238E27FC236}">
                                <a16:creationId xmlns:a16="http://schemas.microsoft.com/office/drawing/2014/main" id="{BAA5A619-7BBB-47FA-BE28-B89DDCC65A92}"/>
                              </a:ext>
                            </a:extLst>
                          </p:cNvPr>
                          <p:cNvSpPr>
                            <a:spLocks/>
                          </p:cNvSpPr>
                          <p:nvPr/>
                        </p:nvSpPr>
                        <p:spPr bwMode="auto">
                          <a:xfrm>
                            <a:off x="4154736" y="2170113"/>
                            <a:ext cx="823479" cy="894352"/>
                          </a:xfrm>
                          <a:custGeom>
                            <a:avLst/>
                            <a:gdLst>
                              <a:gd name="T0" fmla="*/ 2147483647 w 2377"/>
                              <a:gd name="T1" fmla="*/ 2147483647 h 2663"/>
                              <a:gd name="T2" fmla="*/ 2147483647 w 2377"/>
                              <a:gd name="T3" fmla="*/ 2147483647 h 2663"/>
                              <a:gd name="T4" fmla="*/ 2147483647 w 2377"/>
                              <a:gd name="T5" fmla="*/ 2147483647 h 2663"/>
                              <a:gd name="T6" fmla="*/ 2147483647 w 2377"/>
                              <a:gd name="T7" fmla="*/ 2147483647 h 2663"/>
                              <a:gd name="T8" fmla="*/ 2147483647 w 2377"/>
                              <a:gd name="T9" fmla="*/ 2147483647 h 2663"/>
                              <a:gd name="T10" fmla="*/ 2147483647 w 2377"/>
                              <a:gd name="T11" fmla="*/ 2147483647 h 2663"/>
                              <a:gd name="T12" fmla="*/ 2147483647 w 2377"/>
                              <a:gd name="T13" fmla="*/ 2147483647 h 2663"/>
                              <a:gd name="T14" fmla="*/ 2147483647 w 2377"/>
                              <a:gd name="T15" fmla="*/ 2147483647 h 2663"/>
                              <a:gd name="T16" fmla="*/ 2147483647 w 2377"/>
                              <a:gd name="T17" fmla="*/ 2147483647 h 2663"/>
                              <a:gd name="T18" fmla="*/ 2147483647 w 2377"/>
                              <a:gd name="T19" fmla="*/ 2147483647 h 2663"/>
                              <a:gd name="T20" fmla="*/ 2147483647 w 2377"/>
                              <a:gd name="T21" fmla="*/ 2147483647 h 2663"/>
                              <a:gd name="T22" fmla="*/ 2147483647 w 2377"/>
                              <a:gd name="T23" fmla="*/ 2147483647 h 2663"/>
                              <a:gd name="T24" fmla="*/ 2147483647 w 2377"/>
                              <a:gd name="T25" fmla="*/ 2147483647 h 2663"/>
                              <a:gd name="T26" fmla="*/ 2147483647 w 2377"/>
                              <a:gd name="T27" fmla="*/ 2147483647 h 2663"/>
                              <a:gd name="T28" fmla="*/ 2147483647 w 2377"/>
                              <a:gd name="T29" fmla="*/ 2147483647 h 2663"/>
                              <a:gd name="T30" fmla="*/ 2147483647 w 2377"/>
                              <a:gd name="T31" fmla="*/ 2147483647 h 2663"/>
                              <a:gd name="T32" fmla="*/ 2147483647 w 2377"/>
                              <a:gd name="T33" fmla="*/ 2147483647 h 2663"/>
                              <a:gd name="T34" fmla="*/ 2147483647 w 2377"/>
                              <a:gd name="T35" fmla="*/ 2147483647 h 2663"/>
                              <a:gd name="T36" fmla="*/ 2147483647 w 2377"/>
                              <a:gd name="T37" fmla="*/ 2147483647 h 2663"/>
                              <a:gd name="T38" fmla="*/ 2147483647 w 2377"/>
                              <a:gd name="T39" fmla="*/ 2147483647 h 2663"/>
                              <a:gd name="T40" fmla="*/ 2147483647 w 2377"/>
                              <a:gd name="T41" fmla="*/ 0 h 2663"/>
                              <a:gd name="T42" fmla="*/ 2147483647 w 2377"/>
                              <a:gd name="T43" fmla="*/ 0 h 2663"/>
                              <a:gd name="T44" fmla="*/ 2147483647 w 2377"/>
                              <a:gd name="T45" fmla="*/ 2147483647 h 2663"/>
                              <a:gd name="T46" fmla="*/ 0 w 2377"/>
                              <a:gd name="T47" fmla="*/ 2147483647 h 2663"/>
                              <a:gd name="T48" fmla="*/ 2147483647 w 2377"/>
                              <a:gd name="T49" fmla="*/ 2147483647 h 2663"/>
                              <a:gd name="T50" fmla="*/ 2147483647 w 2377"/>
                              <a:gd name="T51" fmla="*/ 2147483647 h 2663"/>
                              <a:gd name="T52" fmla="*/ 2147483647 w 2377"/>
                              <a:gd name="T53" fmla="*/ 2147483647 h 2663"/>
                              <a:gd name="T54" fmla="*/ 2147483647 w 2377"/>
                              <a:gd name="T55" fmla="*/ 2147483647 h 2663"/>
                              <a:gd name="T56" fmla="*/ 2147483647 w 2377"/>
                              <a:gd name="T57" fmla="*/ 2147483647 h 2663"/>
                              <a:gd name="T58" fmla="*/ 2147483647 w 2377"/>
                              <a:gd name="T59" fmla="*/ 2147483647 h 2663"/>
                              <a:gd name="T60" fmla="*/ 2147483647 w 2377"/>
                              <a:gd name="T61" fmla="*/ 2147483647 h 2663"/>
                              <a:gd name="T62" fmla="*/ 2147483647 w 2377"/>
                              <a:gd name="T63" fmla="*/ 2147483647 h 2663"/>
                              <a:gd name="T64" fmla="*/ 2147483647 w 2377"/>
                              <a:gd name="T65" fmla="*/ 2147483647 h 2663"/>
                              <a:gd name="T66" fmla="*/ 2147483647 w 2377"/>
                              <a:gd name="T67" fmla="*/ 2147483647 h 2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7"/>
                              <a:gd name="T103" fmla="*/ 0 h 2663"/>
                              <a:gd name="T104" fmla="*/ 2377 w 2377"/>
                              <a:gd name="T105" fmla="*/ 2663 h 2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7" h="2663">
                                <a:moveTo>
                                  <a:pt x="361" y="2663"/>
                                </a:moveTo>
                                <a:lnTo>
                                  <a:pt x="1873" y="2663"/>
                                </a:lnTo>
                                <a:lnTo>
                                  <a:pt x="1873" y="2519"/>
                                </a:lnTo>
                                <a:lnTo>
                                  <a:pt x="1657" y="2304"/>
                                </a:lnTo>
                                <a:lnTo>
                                  <a:pt x="1370" y="2159"/>
                                </a:lnTo>
                                <a:lnTo>
                                  <a:pt x="1441" y="1871"/>
                                </a:lnTo>
                                <a:lnTo>
                                  <a:pt x="1441" y="1799"/>
                                </a:lnTo>
                                <a:lnTo>
                                  <a:pt x="1370" y="1727"/>
                                </a:lnTo>
                                <a:lnTo>
                                  <a:pt x="1441" y="1584"/>
                                </a:lnTo>
                                <a:lnTo>
                                  <a:pt x="1585" y="1512"/>
                                </a:lnTo>
                                <a:lnTo>
                                  <a:pt x="1585" y="1224"/>
                                </a:lnTo>
                                <a:lnTo>
                                  <a:pt x="1657" y="1224"/>
                                </a:lnTo>
                                <a:lnTo>
                                  <a:pt x="1873" y="1007"/>
                                </a:lnTo>
                                <a:lnTo>
                                  <a:pt x="2377" y="648"/>
                                </a:lnTo>
                                <a:lnTo>
                                  <a:pt x="2017" y="576"/>
                                </a:lnTo>
                                <a:lnTo>
                                  <a:pt x="1873" y="648"/>
                                </a:lnTo>
                                <a:lnTo>
                                  <a:pt x="1441" y="360"/>
                                </a:lnTo>
                                <a:lnTo>
                                  <a:pt x="1153" y="360"/>
                                </a:lnTo>
                                <a:lnTo>
                                  <a:pt x="1009" y="288"/>
                                </a:lnTo>
                                <a:lnTo>
                                  <a:pt x="865" y="288"/>
                                </a:lnTo>
                                <a:lnTo>
                                  <a:pt x="721" y="0"/>
                                </a:lnTo>
                                <a:lnTo>
                                  <a:pt x="649" y="0"/>
                                </a:lnTo>
                                <a:lnTo>
                                  <a:pt x="649" y="217"/>
                                </a:lnTo>
                                <a:lnTo>
                                  <a:pt x="0" y="217"/>
                                </a:lnTo>
                                <a:lnTo>
                                  <a:pt x="73" y="360"/>
                                </a:lnTo>
                                <a:lnTo>
                                  <a:pt x="73" y="576"/>
                                </a:lnTo>
                                <a:lnTo>
                                  <a:pt x="145" y="864"/>
                                </a:lnTo>
                                <a:lnTo>
                                  <a:pt x="145" y="1296"/>
                                </a:lnTo>
                                <a:lnTo>
                                  <a:pt x="217" y="1512"/>
                                </a:lnTo>
                                <a:lnTo>
                                  <a:pt x="217" y="1584"/>
                                </a:lnTo>
                                <a:lnTo>
                                  <a:pt x="145" y="1727"/>
                                </a:lnTo>
                                <a:lnTo>
                                  <a:pt x="289" y="1871"/>
                                </a:lnTo>
                                <a:lnTo>
                                  <a:pt x="289" y="2663"/>
                                </a:lnTo>
                                <a:lnTo>
                                  <a:pt x="361" y="2663"/>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49" name="Freeform 13">
                            <a:extLst>
                              <a:ext uri="{FF2B5EF4-FFF2-40B4-BE49-F238E27FC236}">
                                <a16:creationId xmlns:a16="http://schemas.microsoft.com/office/drawing/2014/main" id="{8F66381C-F8AA-4973-93E2-47284587F6E7}"/>
                              </a:ext>
                            </a:extLst>
                          </p:cNvPr>
                          <p:cNvSpPr>
                            <a:spLocks/>
                          </p:cNvSpPr>
                          <p:nvPr/>
                        </p:nvSpPr>
                        <p:spPr bwMode="auto">
                          <a:xfrm>
                            <a:off x="4154736" y="2170113"/>
                            <a:ext cx="823479" cy="894352"/>
                          </a:xfrm>
                          <a:custGeom>
                            <a:avLst/>
                            <a:gdLst>
                              <a:gd name="T0" fmla="*/ 2147483647 w 2377"/>
                              <a:gd name="T1" fmla="*/ 2147483647 h 2663"/>
                              <a:gd name="T2" fmla="*/ 2147483647 w 2377"/>
                              <a:gd name="T3" fmla="*/ 2147483647 h 2663"/>
                              <a:gd name="T4" fmla="*/ 2147483647 w 2377"/>
                              <a:gd name="T5" fmla="*/ 2147483647 h 2663"/>
                              <a:gd name="T6" fmla="*/ 2147483647 w 2377"/>
                              <a:gd name="T7" fmla="*/ 2147483647 h 2663"/>
                              <a:gd name="T8" fmla="*/ 2147483647 w 2377"/>
                              <a:gd name="T9" fmla="*/ 2147483647 h 2663"/>
                              <a:gd name="T10" fmla="*/ 2147483647 w 2377"/>
                              <a:gd name="T11" fmla="*/ 2147483647 h 2663"/>
                              <a:gd name="T12" fmla="*/ 2147483647 w 2377"/>
                              <a:gd name="T13" fmla="*/ 2147483647 h 2663"/>
                              <a:gd name="T14" fmla="*/ 2147483647 w 2377"/>
                              <a:gd name="T15" fmla="*/ 2147483647 h 2663"/>
                              <a:gd name="T16" fmla="*/ 2147483647 w 2377"/>
                              <a:gd name="T17" fmla="*/ 2147483647 h 2663"/>
                              <a:gd name="T18" fmla="*/ 2147483647 w 2377"/>
                              <a:gd name="T19" fmla="*/ 2147483647 h 2663"/>
                              <a:gd name="T20" fmla="*/ 2147483647 w 2377"/>
                              <a:gd name="T21" fmla="*/ 2147483647 h 2663"/>
                              <a:gd name="T22" fmla="*/ 2147483647 w 2377"/>
                              <a:gd name="T23" fmla="*/ 2147483647 h 2663"/>
                              <a:gd name="T24" fmla="*/ 2147483647 w 2377"/>
                              <a:gd name="T25" fmla="*/ 2147483647 h 2663"/>
                              <a:gd name="T26" fmla="*/ 2147483647 w 2377"/>
                              <a:gd name="T27" fmla="*/ 2147483647 h 2663"/>
                              <a:gd name="T28" fmla="*/ 2147483647 w 2377"/>
                              <a:gd name="T29" fmla="*/ 2147483647 h 2663"/>
                              <a:gd name="T30" fmla="*/ 2147483647 w 2377"/>
                              <a:gd name="T31" fmla="*/ 2147483647 h 2663"/>
                              <a:gd name="T32" fmla="*/ 2147483647 w 2377"/>
                              <a:gd name="T33" fmla="*/ 2147483647 h 2663"/>
                              <a:gd name="T34" fmla="*/ 2147483647 w 2377"/>
                              <a:gd name="T35" fmla="*/ 2147483647 h 2663"/>
                              <a:gd name="T36" fmla="*/ 2147483647 w 2377"/>
                              <a:gd name="T37" fmla="*/ 2147483647 h 2663"/>
                              <a:gd name="T38" fmla="*/ 2147483647 w 2377"/>
                              <a:gd name="T39" fmla="*/ 2147483647 h 2663"/>
                              <a:gd name="T40" fmla="*/ 2147483647 w 2377"/>
                              <a:gd name="T41" fmla="*/ 0 h 2663"/>
                              <a:gd name="T42" fmla="*/ 2147483647 w 2377"/>
                              <a:gd name="T43" fmla="*/ 0 h 2663"/>
                              <a:gd name="T44" fmla="*/ 2147483647 w 2377"/>
                              <a:gd name="T45" fmla="*/ 2147483647 h 2663"/>
                              <a:gd name="T46" fmla="*/ 0 w 2377"/>
                              <a:gd name="T47" fmla="*/ 2147483647 h 2663"/>
                              <a:gd name="T48" fmla="*/ 2147483647 w 2377"/>
                              <a:gd name="T49" fmla="*/ 2147483647 h 2663"/>
                              <a:gd name="T50" fmla="*/ 2147483647 w 2377"/>
                              <a:gd name="T51" fmla="*/ 2147483647 h 2663"/>
                              <a:gd name="T52" fmla="*/ 2147483647 w 2377"/>
                              <a:gd name="T53" fmla="*/ 2147483647 h 2663"/>
                              <a:gd name="T54" fmla="*/ 2147483647 w 2377"/>
                              <a:gd name="T55" fmla="*/ 2147483647 h 2663"/>
                              <a:gd name="T56" fmla="*/ 2147483647 w 2377"/>
                              <a:gd name="T57" fmla="*/ 2147483647 h 2663"/>
                              <a:gd name="T58" fmla="*/ 2147483647 w 2377"/>
                              <a:gd name="T59" fmla="*/ 2147483647 h 2663"/>
                              <a:gd name="T60" fmla="*/ 2147483647 w 2377"/>
                              <a:gd name="T61" fmla="*/ 2147483647 h 2663"/>
                              <a:gd name="T62" fmla="*/ 2147483647 w 2377"/>
                              <a:gd name="T63" fmla="*/ 2147483647 h 2663"/>
                              <a:gd name="T64" fmla="*/ 2147483647 w 2377"/>
                              <a:gd name="T65" fmla="*/ 2147483647 h 2663"/>
                              <a:gd name="T66" fmla="*/ 2147483647 w 2377"/>
                              <a:gd name="T67" fmla="*/ 2147483647 h 2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7"/>
                              <a:gd name="T103" fmla="*/ 0 h 2663"/>
                              <a:gd name="T104" fmla="*/ 2377 w 2377"/>
                              <a:gd name="T105" fmla="*/ 2663 h 2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7" h="2663">
                                <a:moveTo>
                                  <a:pt x="361" y="2663"/>
                                </a:moveTo>
                                <a:lnTo>
                                  <a:pt x="1873" y="2663"/>
                                </a:lnTo>
                                <a:lnTo>
                                  <a:pt x="1873" y="2519"/>
                                </a:lnTo>
                                <a:lnTo>
                                  <a:pt x="1657" y="2304"/>
                                </a:lnTo>
                                <a:lnTo>
                                  <a:pt x="1370" y="2159"/>
                                </a:lnTo>
                                <a:lnTo>
                                  <a:pt x="1441" y="1871"/>
                                </a:lnTo>
                                <a:lnTo>
                                  <a:pt x="1441" y="1799"/>
                                </a:lnTo>
                                <a:lnTo>
                                  <a:pt x="1370" y="1727"/>
                                </a:lnTo>
                                <a:lnTo>
                                  <a:pt x="1441" y="1584"/>
                                </a:lnTo>
                                <a:lnTo>
                                  <a:pt x="1585" y="1512"/>
                                </a:lnTo>
                                <a:lnTo>
                                  <a:pt x="1585" y="1224"/>
                                </a:lnTo>
                                <a:lnTo>
                                  <a:pt x="1657" y="1224"/>
                                </a:lnTo>
                                <a:lnTo>
                                  <a:pt x="1873" y="1007"/>
                                </a:lnTo>
                                <a:lnTo>
                                  <a:pt x="2377" y="648"/>
                                </a:lnTo>
                                <a:lnTo>
                                  <a:pt x="2017" y="576"/>
                                </a:lnTo>
                                <a:lnTo>
                                  <a:pt x="1873" y="648"/>
                                </a:lnTo>
                                <a:lnTo>
                                  <a:pt x="1441" y="360"/>
                                </a:lnTo>
                                <a:lnTo>
                                  <a:pt x="1153" y="360"/>
                                </a:lnTo>
                                <a:lnTo>
                                  <a:pt x="1009" y="288"/>
                                </a:lnTo>
                                <a:lnTo>
                                  <a:pt x="865" y="288"/>
                                </a:lnTo>
                                <a:lnTo>
                                  <a:pt x="721" y="0"/>
                                </a:lnTo>
                                <a:lnTo>
                                  <a:pt x="649" y="0"/>
                                </a:lnTo>
                                <a:lnTo>
                                  <a:pt x="649" y="217"/>
                                </a:lnTo>
                                <a:lnTo>
                                  <a:pt x="0" y="217"/>
                                </a:lnTo>
                                <a:lnTo>
                                  <a:pt x="73" y="360"/>
                                </a:lnTo>
                                <a:lnTo>
                                  <a:pt x="73" y="576"/>
                                </a:lnTo>
                                <a:lnTo>
                                  <a:pt x="145" y="864"/>
                                </a:lnTo>
                                <a:lnTo>
                                  <a:pt x="145" y="1296"/>
                                </a:lnTo>
                                <a:lnTo>
                                  <a:pt x="217" y="1512"/>
                                </a:lnTo>
                                <a:lnTo>
                                  <a:pt x="217" y="1584"/>
                                </a:lnTo>
                                <a:lnTo>
                                  <a:pt x="145" y="1727"/>
                                </a:lnTo>
                                <a:lnTo>
                                  <a:pt x="289" y="1871"/>
                                </a:lnTo>
                                <a:lnTo>
                                  <a:pt x="289" y="2663"/>
                                </a:lnTo>
                                <a:lnTo>
                                  <a:pt x="361" y="2663"/>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50" name="Freeform 15">
                            <a:extLst>
                              <a:ext uri="{FF2B5EF4-FFF2-40B4-BE49-F238E27FC236}">
                                <a16:creationId xmlns:a16="http://schemas.microsoft.com/office/drawing/2014/main" id="{843D962B-FF41-43CD-9B14-D6042C7D5DEE}"/>
                              </a:ext>
                            </a:extLst>
                          </p:cNvPr>
                          <p:cNvSpPr>
                            <a:spLocks/>
                          </p:cNvSpPr>
                          <p:nvPr/>
                        </p:nvSpPr>
                        <p:spPr bwMode="auto">
                          <a:xfrm>
                            <a:off x="6724335" y="3389878"/>
                            <a:ext cx="224193" cy="96978"/>
                          </a:xfrm>
                          <a:custGeom>
                            <a:avLst/>
                            <a:gdLst>
                              <a:gd name="T0" fmla="*/ 2147483647 w 648"/>
                              <a:gd name="T1" fmla="*/ 0 h 287"/>
                              <a:gd name="T2" fmla="*/ 2147483647 w 648"/>
                              <a:gd name="T3" fmla="*/ 2147483647 h 287"/>
                              <a:gd name="T4" fmla="*/ 2147483647 w 648"/>
                              <a:gd name="T5" fmla="*/ 2147483647 h 287"/>
                              <a:gd name="T6" fmla="*/ 0 w 648"/>
                              <a:gd name="T7" fmla="*/ 2147483647 h 287"/>
                              <a:gd name="T8" fmla="*/ 2147483647 w 648"/>
                              <a:gd name="T9" fmla="*/ 2147483647 h 287"/>
                              <a:gd name="T10" fmla="*/ 2147483647 w 648"/>
                              <a:gd name="T11" fmla="*/ 2147483647 h 287"/>
                              <a:gd name="T12" fmla="*/ 2147483647 w 648"/>
                              <a:gd name="T13" fmla="*/ 2147483647 h 287"/>
                              <a:gd name="T14" fmla="*/ 2147483647 w 648"/>
                              <a:gd name="T15" fmla="*/ 2147483647 h 287"/>
                              <a:gd name="T16" fmla="*/ 2147483647 w 648"/>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87"/>
                              <a:gd name="T29" fmla="*/ 648 w 648"/>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87">
                                <a:moveTo>
                                  <a:pt x="576" y="0"/>
                                </a:moveTo>
                                <a:lnTo>
                                  <a:pt x="432" y="71"/>
                                </a:lnTo>
                                <a:lnTo>
                                  <a:pt x="72" y="143"/>
                                </a:lnTo>
                                <a:lnTo>
                                  <a:pt x="0" y="215"/>
                                </a:lnTo>
                                <a:lnTo>
                                  <a:pt x="72" y="287"/>
                                </a:lnTo>
                                <a:lnTo>
                                  <a:pt x="576" y="143"/>
                                </a:lnTo>
                                <a:lnTo>
                                  <a:pt x="648" y="71"/>
                                </a:lnTo>
                                <a:lnTo>
                                  <a:pt x="504" y="71"/>
                                </a:lnTo>
                                <a:lnTo>
                                  <a:pt x="576" y="0"/>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51" name="Freeform 16">
                            <a:extLst>
                              <a:ext uri="{FF2B5EF4-FFF2-40B4-BE49-F238E27FC236}">
                                <a16:creationId xmlns:a16="http://schemas.microsoft.com/office/drawing/2014/main" id="{EA578C95-4D9E-4AA0-B5AC-449D1629FF89}"/>
                              </a:ext>
                            </a:extLst>
                          </p:cNvPr>
                          <p:cNvSpPr>
                            <a:spLocks/>
                          </p:cNvSpPr>
                          <p:nvPr/>
                        </p:nvSpPr>
                        <p:spPr bwMode="auto">
                          <a:xfrm>
                            <a:off x="5152826" y="3329537"/>
                            <a:ext cx="372937" cy="534456"/>
                          </a:xfrm>
                          <a:custGeom>
                            <a:avLst/>
                            <a:gdLst>
                              <a:gd name="T0" fmla="*/ 2147483647 w 1081"/>
                              <a:gd name="T1" fmla="*/ 2147483647 h 1584"/>
                              <a:gd name="T2" fmla="*/ 2147483647 w 1081"/>
                              <a:gd name="T3" fmla="*/ 0 h 1584"/>
                              <a:gd name="T4" fmla="*/ 2147483647 w 1081"/>
                              <a:gd name="T5" fmla="*/ 0 h 1584"/>
                              <a:gd name="T6" fmla="*/ 2147483647 w 1081"/>
                              <a:gd name="T7" fmla="*/ 2147483647 h 1584"/>
                              <a:gd name="T8" fmla="*/ 2147483647 w 1081"/>
                              <a:gd name="T9" fmla="*/ 2147483647 h 1584"/>
                              <a:gd name="T10" fmla="*/ 2147483647 w 1081"/>
                              <a:gd name="T11" fmla="*/ 2147483647 h 1584"/>
                              <a:gd name="T12" fmla="*/ 2147483647 w 1081"/>
                              <a:gd name="T13" fmla="*/ 2147483647 h 1584"/>
                              <a:gd name="T14" fmla="*/ 2147483647 w 1081"/>
                              <a:gd name="T15" fmla="*/ 2147483647 h 1584"/>
                              <a:gd name="T16" fmla="*/ 2147483647 w 1081"/>
                              <a:gd name="T17" fmla="*/ 2147483647 h 1584"/>
                              <a:gd name="T18" fmla="*/ 2147483647 w 1081"/>
                              <a:gd name="T19" fmla="*/ 2147483647 h 1584"/>
                              <a:gd name="T20" fmla="*/ 2147483647 w 1081"/>
                              <a:gd name="T21" fmla="*/ 2147483647 h 1584"/>
                              <a:gd name="T22" fmla="*/ 2147483647 w 1081"/>
                              <a:gd name="T23" fmla="*/ 2147483647 h 1584"/>
                              <a:gd name="T24" fmla="*/ 2147483647 w 1081"/>
                              <a:gd name="T25" fmla="*/ 2147483647 h 1584"/>
                              <a:gd name="T26" fmla="*/ 2147483647 w 1081"/>
                              <a:gd name="T27" fmla="*/ 2147483647 h 1584"/>
                              <a:gd name="T28" fmla="*/ 2147483647 w 1081"/>
                              <a:gd name="T29" fmla="*/ 2147483647 h 1584"/>
                              <a:gd name="T30" fmla="*/ 2147483647 w 1081"/>
                              <a:gd name="T31" fmla="*/ 2147483647 h 1584"/>
                              <a:gd name="T32" fmla="*/ 2147483647 w 1081"/>
                              <a:gd name="T33" fmla="*/ 2147483647 h 1584"/>
                              <a:gd name="T34" fmla="*/ 2147483647 w 1081"/>
                              <a:gd name="T35" fmla="*/ 2147483647 h 1584"/>
                              <a:gd name="T36" fmla="*/ 2147483647 w 1081"/>
                              <a:gd name="T37" fmla="*/ 2147483647 h 1584"/>
                              <a:gd name="T38" fmla="*/ 2147483647 w 1081"/>
                              <a:gd name="T39" fmla="*/ 2147483647 h 1584"/>
                              <a:gd name="T40" fmla="*/ 2147483647 w 1081"/>
                              <a:gd name="T41" fmla="*/ 2147483647 h 1584"/>
                              <a:gd name="T42" fmla="*/ 0 w 1081"/>
                              <a:gd name="T43" fmla="*/ 2147483647 h 1584"/>
                              <a:gd name="T44" fmla="*/ 0 w 1081"/>
                              <a:gd name="T45" fmla="*/ 2147483647 h 1584"/>
                              <a:gd name="T46" fmla="*/ 2147483647 w 1081"/>
                              <a:gd name="T47" fmla="*/ 2147483647 h 1584"/>
                              <a:gd name="T48" fmla="*/ 2147483647 w 1081"/>
                              <a:gd name="T49" fmla="*/ 2147483647 h 1584"/>
                              <a:gd name="T50" fmla="*/ 2147483647 w 1081"/>
                              <a:gd name="T51" fmla="*/ 2147483647 h 1584"/>
                              <a:gd name="T52" fmla="*/ 2147483647 w 1081"/>
                              <a:gd name="T53" fmla="*/ 2147483647 h 1584"/>
                              <a:gd name="T54" fmla="*/ 2147483647 w 1081"/>
                              <a:gd name="T55" fmla="*/ 2147483647 h 1584"/>
                              <a:gd name="T56" fmla="*/ 2147483647 w 1081"/>
                              <a:gd name="T57" fmla="*/ 2147483647 h 15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1"/>
                              <a:gd name="T88" fmla="*/ 0 h 1584"/>
                              <a:gd name="T89" fmla="*/ 1081 w 1081"/>
                              <a:gd name="T90" fmla="*/ 1584 h 15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1" h="1584">
                                <a:moveTo>
                                  <a:pt x="217" y="936"/>
                                </a:moveTo>
                                <a:lnTo>
                                  <a:pt x="217" y="0"/>
                                </a:lnTo>
                                <a:lnTo>
                                  <a:pt x="1081" y="0"/>
                                </a:lnTo>
                                <a:lnTo>
                                  <a:pt x="1081" y="1080"/>
                                </a:lnTo>
                                <a:lnTo>
                                  <a:pt x="1009" y="1080"/>
                                </a:lnTo>
                                <a:lnTo>
                                  <a:pt x="1081" y="1224"/>
                                </a:lnTo>
                                <a:lnTo>
                                  <a:pt x="864" y="1224"/>
                                </a:lnTo>
                                <a:lnTo>
                                  <a:pt x="864" y="1296"/>
                                </a:lnTo>
                                <a:lnTo>
                                  <a:pt x="793" y="1368"/>
                                </a:lnTo>
                                <a:lnTo>
                                  <a:pt x="721" y="1368"/>
                                </a:lnTo>
                                <a:lnTo>
                                  <a:pt x="721" y="1512"/>
                                </a:lnTo>
                                <a:lnTo>
                                  <a:pt x="649" y="1512"/>
                                </a:lnTo>
                                <a:lnTo>
                                  <a:pt x="577" y="1440"/>
                                </a:lnTo>
                                <a:lnTo>
                                  <a:pt x="504" y="1440"/>
                                </a:lnTo>
                                <a:lnTo>
                                  <a:pt x="504" y="1584"/>
                                </a:lnTo>
                                <a:lnTo>
                                  <a:pt x="432" y="1512"/>
                                </a:lnTo>
                                <a:lnTo>
                                  <a:pt x="289" y="1584"/>
                                </a:lnTo>
                                <a:lnTo>
                                  <a:pt x="145" y="1512"/>
                                </a:lnTo>
                                <a:lnTo>
                                  <a:pt x="145" y="1584"/>
                                </a:lnTo>
                                <a:lnTo>
                                  <a:pt x="72" y="1512"/>
                                </a:lnTo>
                                <a:lnTo>
                                  <a:pt x="72" y="1584"/>
                                </a:lnTo>
                                <a:lnTo>
                                  <a:pt x="0" y="1584"/>
                                </a:lnTo>
                                <a:lnTo>
                                  <a:pt x="0" y="1512"/>
                                </a:lnTo>
                                <a:lnTo>
                                  <a:pt x="72" y="1440"/>
                                </a:lnTo>
                                <a:lnTo>
                                  <a:pt x="145" y="1296"/>
                                </a:lnTo>
                                <a:lnTo>
                                  <a:pt x="217" y="1224"/>
                                </a:lnTo>
                                <a:lnTo>
                                  <a:pt x="217" y="1152"/>
                                </a:lnTo>
                                <a:lnTo>
                                  <a:pt x="145" y="1080"/>
                                </a:lnTo>
                                <a:lnTo>
                                  <a:pt x="217" y="936"/>
                                </a:lnTo>
                                <a:close/>
                              </a:path>
                            </a:pathLst>
                          </a:custGeom>
                          <a:solidFill>
                            <a:srgbClr val="FFFFFF"/>
                          </a:solidFill>
                          <a:ln w="3175">
                            <a:solidFill>
                              <a:srgbClr val="000000"/>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52" name="Freeform 17">
                            <a:extLst>
                              <a:ext uri="{FF2B5EF4-FFF2-40B4-BE49-F238E27FC236}">
                                <a16:creationId xmlns:a16="http://schemas.microsoft.com/office/drawing/2014/main" id="{919ED91B-44AC-4E4A-9B0A-708EEC82B32B}"/>
                              </a:ext>
                            </a:extLst>
                          </p:cNvPr>
                          <p:cNvSpPr>
                            <a:spLocks/>
                          </p:cNvSpPr>
                          <p:nvPr/>
                        </p:nvSpPr>
                        <p:spPr bwMode="auto">
                          <a:xfrm>
                            <a:off x="5152826" y="3329537"/>
                            <a:ext cx="372937" cy="534456"/>
                          </a:xfrm>
                          <a:custGeom>
                            <a:avLst/>
                            <a:gdLst>
                              <a:gd name="T0" fmla="*/ 2147483647 w 1081"/>
                              <a:gd name="T1" fmla="*/ 2147483647 h 1584"/>
                              <a:gd name="T2" fmla="*/ 2147483647 w 1081"/>
                              <a:gd name="T3" fmla="*/ 0 h 1584"/>
                              <a:gd name="T4" fmla="*/ 2147483647 w 1081"/>
                              <a:gd name="T5" fmla="*/ 0 h 1584"/>
                              <a:gd name="T6" fmla="*/ 2147483647 w 1081"/>
                              <a:gd name="T7" fmla="*/ 2147483647 h 1584"/>
                              <a:gd name="T8" fmla="*/ 2147483647 w 1081"/>
                              <a:gd name="T9" fmla="*/ 2147483647 h 1584"/>
                              <a:gd name="T10" fmla="*/ 2147483647 w 1081"/>
                              <a:gd name="T11" fmla="*/ 2147483647 h 1584"/>
                              <a:gd name="T12" fmla="*/ 2147483647 w 1081"/>
                              <a:gd name="T13" fmla="*/ 2147483647 h 1584"/>
                              <a:gd name="T14" fmla="*/ 2147483647 w 1081"/>
                              <a:gd name="T15" fmla="*/ 2147483647 h 1584"/>
                              <a:gd name="T16" fmla="*/ 2147483647 w 1081"/>
                              <a:gd name="T17" fmla="*/ 2147483647 h 1584"/>
                              <a:gd name="T18" fmla="*/ 2147483647 w 1081"/>
                              <a:gd name="T19" fmla="*/ 2147483647 h 1584"/>
                              <a:gd name="T20" fmla="*/ 2147483647 w 1081"/>
                              <a:gd name="T21" fmla="*/ 2147483647 h 1584"/>
                              <a:gd name="T22" fmla="*/ 2147483647 w 1081"/>
                              <a:gd name="T23" fmla="*/ 2147483647 h 1584"/>
                              <a:gd name="T24" fmla="*/ 2147483647 w 1081"/>
                              <a:gd name="T25" fmla="*/ 2147483647 h 1584"/>
                              <a:gd name="T26" fmla="*/ 2147483647 w 1081"/>
                              <a:gd name="T27" fmla="*/ 2147483647 h 1584"/>
                              <a:gd name="T28" fmla="*/ 2147483647 w 1081"/>
                              <a:gd name="T29" fmla="*/ 2147483647 h 1584"/>
                              <a:gd name="T30" fmla="*/ 2147483647 w 1081"/>
                              <a:gd name="T31" fmla="*/ 2147483647 h 1584"/>
                              <a:gd name="T32" fmla="*/ 2147483647 w 1081"/>
                              <a:gd name="T33" fmla="*/ 2147483647 h 1584"/>
                              <a:gd name="T34" fmla="*/ 2147483647 w 1081"/>
                              <a:gd name="T35" fmla="*/ 2147483647 h 1584"/>
                              <a:gd name="T36" fmla="*/ 2147483647 w 1081"/>
                              <a:gd name="T37" fmla="*/ 2147483647 h 1584"/>
                              <a:gd name="T38" fmla="*/ 2147483647 w 1081"/>
                              <a:gd name="T39" fmla="*/ 2147483647 h 1584"/>
                              <a:gd name="T40" fmla="*/ 2147483647 w 1081"/>
                              <a:gd name="T41" fmla="*/ 2147483647 h 1584"/>
                              <a:gd name="T42" fmla="*/ 0 w 1081"/>
                              <a:gd name="T43" fmla="*/ 2147483647 h 1584"/>
                              <a:gd name="T44" fmla="*/ 0 w 1081"/>
                              <a:gd name="T45" fmla="*/ 2147483647 h 1584"/>
                              <a:gd name="T46" fmla="*/ 2147483647 w 1081"/>
                              <a:gd name="T47" fmla="*/ 2147483647 h 1584"/>
                              <a:gd name="T48" fmla="*/ 2147483647 w 1081"/>
                              <a:gd name="T49" fmla="*/ 2147483647 h 1584"/>
                              <a:gd name="T50" fmla="*/ 2147483647 w 1081"/>
                              <a:gd name="T51" fmla="*/ 2147483647 h 1584"/>
                              <a:gd name="T52" fmla="*/ 2147483647 w 1081"/>
                              <a:gd name="T53" fmla="*/ 2147483647 h 1584"/>
                              <a:gd name="T54" fmla="*/ 2147483647 w 1081"/>
                              <a:gd name="T55" fmla="*/ 2147483647 h 1584"/>
                              <a:gd name="T56" fmla="*/ 2147483647 w 1081"/>
                              <a:gd name="T57" fmla="*/ 2147483647 h 15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1"/>
                              <a:gd name="T88" fmla="*/ 0 h 1584"/>
                              <a:gd name="T89" fmla="*/ 1081 w 1081"/>
                              <a:gd name="T90" fmla="*/ 1584 h 15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1" h="1584">
                                <a:moveTo>
                                  <a:pt x="217" y="936"/>
                                </a:moveTo>
                                <a:lnTo>
                                  <a:pt x="217" y="0"/>
                                </a:lnTo>
                                <a:lnTo>
                                  <a:pt x="1081" y="0"/>
                                </a:lnTo>
                                <a:lnTo>
                                  <a:pt x="1081" y="1080"/>
                                </a:lnTo>
                                <a:lnTo>
                                  <a:pt x="1009" y="1080"/>
                                </a:lnTo>
                                <a:lnTo>
                                  <a:pt x="1081" y="1224"/>
                                </a:lnTo>
                                <a:lnTo>
                                  <a:pt x="864" y="1224"/>
                                </a:lnTo>
                                <a:lnTo>
                                  <a:pt x="864" y="1296"/>
                                </a:lnTo>
                                <a:lnTo>
                                  <a:pt x="793" y="1368"/>
                                </a:lnTo>
                                <a:lnTo>
                                  <a:pt x="721" y="1368"/>
                                </a:lnTo>
                                <a:lnTo>
                                  <a:pt x="721" y="1512"/>
                                </a:lnTo>
                                <a:lnTo>
                                  <a:pt x="649" y="1512"/>
                                </a:lnTo>
                                <a:lnTo>
                                  <a:pt x="577" y="1440"/>
                                </a:lnTo>
                                <a:lnTo>
                                  <a:pt x="504" y="1440"/>
                                </a:lnTo>
                                <a:lnTo>
                                  <a:pt x="504" y="1584"/>
                                </a:lnTo>
                                <a:lnTo>
                                  <a:pt x="432" y="1512"/>
                                </a:lnTo>
                                <a:lnTo>
                                  <a:pt x="289" y="1584"/>
                                </a:lnTo>
                                <a:lnTo>
                                  <a:pt x="145" y="1512"/>
                                </a:lnTo>
                                <a:lnTo>
                                  <a:pt x="145" y="1584"/>
                                </a:lnTo>
                                <a:lnTo>
                                  <a:pt x="72" y="1512"/>
                                </a:lnTo>
                                <a:lnTo>
                                  <a:pt x="72" y="1584"/>
                                </a:lnTo>
                                <a:lnTo>
                                  <a:pt x="0" y="1584"/>
                                </a:lnTo>
                                <a:lnTo>
                                  <a:pt x="0" y="1512"/>
                                </a:lnTo>
                                <a:lnTo>
                                  <a:pt x="72" y="1440"/>
                                </a:lnTo>
                                <a:lnTo>
                                  <a:pt x="145" y="1296"/>
                                </a:lnTo>
                                <a:lnTo>
                                  <a:pt x="217" y="1224"/>
                                </a:lnTo>
                                <a:lnTo>
                                  <a:pt x="217" y="1152"/>
                                </a:lnTo>
                                <a:lnTo>
                                  <a:pt x="145" y="1080"/>
                                </a:lnTo>
                                <a:lnTo>
                                  <a:pt x="217" y="936"/>
                                </a:lnTo>
                                <a:close/>
                              </a:path>
                            </a:pathLst>
                          </a:custGeom>
                          <a:solidFill>
                            <a:srgbClr val="FFFFFF"/>
                          </a:solidFill>
                          <a:ln w="3175">
                            <a:solidFill>
                              <a:srgbClr val="000000"/>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53" name="Freeform 18">
                            <a:extLst>
                              <a:ext uri="{FF2B5EF4-FFF2-40B4-BE49-F238E27FC236}">
                                <a16:creationId xmlns:a16="http://schemas.microsoft.com/office/drawing/2014/main" id="{AE4EC6B4-CEBC-4898-AA1B-1CF1AE033468}"/>
                              </a:ext>
                            </a:extLst>
                          </p:cNvPr>
                          <p:cNvSpPr>
                            <a:spLocks/>
                          </p:cNvSpPr>
                          <p:nvPr/>
                        </p:nvSpPr>
                        <p:spPr bwMode="auto">
                          <a:xfrm>
                            <a:off x="5152826" y="3329537"/>
                            <a:ext cx="372937" cy="534456"/>
                          </a:xfrm>
                          <a:custGeom>
                            <a:avLst/>
                            <a:gdLst>
                              <a:gd name="T0" fmla="*/ 2147483647 w 1081"/>
                              <a:gd name="T1" fmla="*/ 2147483647 h 1584"/>
                              <a:gd name="T2" fmla="*/ 2147483647 w 1081"/>
                              <a:gd name="T3" fmla="*/ 0 h 1584"/>
                              <a:gd name="T4" fmla="*/ 2147483647 w 1081"/>
                              <a:gd name="T5" fmla="*/ 0 h 1584"/>
                              <a:gd name="T6" fmla="*/ 2147483647 w 1081"/>
                              <a:gd name="T7" fmla="*/ 2147483647 h 1584"/>
                              <a:gd name="T8" fmla="*/ 2147483647 w 1081"/>
                              <a:gd name="T9" fmla="*/ 2147483647 h 1584"/>
                              <a:gd name="T10" fmla="*/ 2147483647 w 1081"/>
                              <a:gd name="T11" fmla="*/ 2147483647 h 1584"/>
                              <a:gd name="T12" fmla="*/ 2147483647 w 1081"/>
                              <a:gd name="T13" fmla="*/ 2147483647 h 1584"/>
                              <a:gd name="T14" fmla="*/ 2147483647 w 1081"/>
                              <a:gd name="T15" fmla="*/ 2147483647 h 1584"/>
                              <a:gd name="T16" fmla="*/ 2147483647 w 1081"/>
                              <a:gd name="T17" fmla="*/ 2147483647 h 1584"/>
                              <a:gd name="T18" fmla="*/ 2147483647 w 1081"/>
                              <a:gd name="T19" fmla="*/ 2147483647 h 1584"/>
                              <a:gd name="T20" fmla="*/ 2147483647 w 1081"/>
                              <a:gd name="T21" fmla="*/ 2147483647 h 1584"/>
                              <a:gd name="T22" fmla="*/ 2147483647 w 1081"/>
                              <a:gd name="T23" fmla="*/ 2147483647 h 1584"/>
                              <a:gd name="T24" fmla="*/ 2147483647 w 1081"/>
                              <a:gd name="T25" fmla="*/ 2147483647 h 1584"/>
                              <a:gd name="T26" fmla="*/ 2147483647 w 1081"/>
                              <a:gd name="T27" fmla="*/ 2147483647 h 1584"/>
                              <a:gd name="T28" fmla="*/ 2147483647 w 1081"/>
                              <a:gd name="T29" fmla="*/ 2147483647 h 1584"/>
                              <a:gd name="T30" fmla="*/ 2147483647 w 1081"/>
                              <a:gd name="T31" fmla="*/ 2147483647 h 1584"/>
                              <a:gd name="T32" fmla="*/ 2147483647 w 1081"/>
                              <a:gd name="T33" fmla="*/ 2147483647 h 1584"/>
                              <a:gd name="T34" fmla="*/ 2147483647 w 1081"/>
                              <a:gd name="T35" fmla="*/ 2147483647 h 1584"/>
                              <a:gd name="T36" fmla="*/ 2147483647 w 1081"/>
                              <a:gd name="T37" fmla="*/ 2147483647 h 1584"/>
                              <a:gd name="T38" fmla="*/ 2147483647 w 1081"/>
                              <a:gd name="T39" fmla="*/ 2147483647 h 1584"/>
                              <a:gd name="T40" fmla="*/ 2147483647 w 1081"/>
                              <a:gd name="T41" fmla="*/ 2147483647 h 1584"/>
                              <a:gd name="T42" fmla="*/ 0 w 1081"/>
                              <a:gd name="T43" fmla="*/ 2147483647 h 1584"/>
                              <a:gd name="T44" fmla="*/ 0 w 1081"/>
                              <a:gd name="T45" fmla="*/ 2147483647 h 1584"/>
                              <a:gd name="T46" fmla="*/ 2147483647 w 1081"/>
                              <a:gd name="T47" fmla="*/ 2147483647 h 1584"/>
                              <a:gd name="T48" fmla="*/ 2147483647 w 1081"/>
                              <a:gd name="T49" fmla="*/ 2147483647 h 1584"/>
                              <a:gd name="T50" fmla="*/ 2147483647 w 1081"/>
                              <a:gd name="T51" fmla="*/ 2147483647 h 1584"/>
                              <a:gd name="T52" fmla="*/ 2147483647 w 1081"/>
                              <a:gd name="T53" fmla="*/ 2147483647 h 1584"/>
                              <a:gd name="T54" fmla="*/ 2147483647 w 1081"/>
                              <a:gd name="T55" fmla="*/ 2147483647 h 1584"/>
                              <a:gd name="T56" fmla="*/ 2147483647 w 1081"/>
                              <a:gd name="T57" fmla="*/ 2147483647 h 15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1"/>
                              <a:gd name="T88" fmla="*/ 0 h 1584"/>
                              <a:gd name="T89" fmla="*/ 1081 w 1081"/>
                              <a:gd name="T90" fmla="*/ 1584 h 15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1" h="1584">
                                <a:moveTo>
                                  <a:pt x="217" y="936"/>
                                </a:moveTo>
                                <a:lnTo>
                                  <a:pt x="217" y="0"/>
                                </a:lnTo>
                                <a:lnTo>
                                  <a:pt x="1081" y="0"/>
                                </a:lnTo>
                                <a:lnTo>
                                  <a:pt x="1081" y="1080"/>
                                </a:lnTo>
                                <a:lnTo>
                                  <a:pt x="1009" y="1080"/>
                                </a:lnTo>
                                <a:lnTo>
                                  <a:pt x="1081" y="1224"/>
                                </a:lnTo>
                                <a:lnTo>
                                  <a:pt x="864" y="1224"/>
                                </a:lnTo>
                                <a:lnTo>
                                  <a:pt x="864" y="1296"/>
                                </a:lnTo>
                                <a:lnTo>
                                  <a:pt x="793" y="1368"/>
                                </a:lnTo>
                                <a:lnTo>
                                  <a:pt x="721" y="1368"/>
                                </a:lnTo>
                                <a:lnTo>
                                  <a:pt x="721" y="1512"/>
                                </a:lnTo>
                                <a:lnTo>
                                  <a:pt x="649" y="1512"/>
                                </a:lnTo>
                                <a:lnTo>
                                  <a:pt x="577" y="1440"/>
                                </a:lnTo>
                                <a:lnTo>
                                  <a:pt x="504" y="1440"/>
                                </a:lnTo>
                                <a:lnTo>
                                  <a:pt x="504" y="1584"/>
                                </a:lnTo>
                                <a:lnTo>
                                  <a:pt x="432" y="1512"/>
                                </a:lnTo>
                                <a:lnTo>
                                  <a:pt x="289" y="1584"/>
                                </a:lnTo>
                                <a:lnTo>
                                  <a:pt x="145" y="1512"/>
                                </a:lnTo>
                                <a:lnTo>
                                  <a:pt x="145" y="1584"/>
                                </a:lnTo>
                                <a:lnTo>
                                  <a:pt x="72" y="1512"/>
                                </a:lnTo>
                                <a:lnTo>
                                  <a:pt x="72" y="1584"/>
                                </a:lnTo>
                                <a:lnTo>
                                  <a:pt x="0" y="1584"/>
                                </a:lnTo>
                                <a:lnTo>
                                  <a:pt x="0" y="1512"/>
                                </a:lnTo>
                                <a:lnTo>
                                  <a:pt x="72" y="1440"/>
                                </a:lnTo>
                                <a:lnTo>
                                  <a:pt x="145" y="1296"/>
                                </a:lnTo>
                                <a:lnTo>
                                  <a:pt x="217" y="1224"/>
                                </a:lnTo>
                                <a:lnTo>
                                  <a:pt x="217" y="1152"/>
                                </a:lnTo>
                                <a:lnTo>
                                  <a:pt x="145" y="1080"/>
                                </a:lnTo>
                                <a:lnTo>
                                  <a:pt x="217" y="936"/>
                                </a:lnTo>
                                <a:close/>
                              </a:path>
                            </a:pathLst>
                          </a:custGeom>
                          <a:solidFill>
                            <a:srgbClr val="FFFFFF"/>
                          </a:solidFill>
                          <a:ln w="3175">
                            <a:solidFill>
                              <a:srgbClr val="000000"/>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54" name="Freeform 19">
                            <a:extLst>
                              <a:ext uri="{FF2B5EF4-FFF2-40B4-BE49-F238E27FC236}">
                                <a16:creationId xmlns:a16="http://schemas.microsoft.com/office/drawing/2014/main" id="{8F8D8E53-E55D-4DBE-BC04-8E8C47F6607C}"/>
                              </a:ext>
                            </a:extLst>
                          </p:cNvPr>
                          <p:cNvSpPr>
                            <a:spLocks/>
                          </p:cNvSpPr>
                          <p:nvPr/>
                        </p:nvSpPr>
                        <p:spPr bwMode="auto">
                          <a:xfrm>
                            <a:off x="5152826" y="3329537"/>
                            <a:ext cx="372937" cy="534456"/>
                          </a:xfrm>
                          <a:custGeom>
                            <a:avLst/>
                            <a:gdLst>
                              <a:gd name="T0" fmla="*/ 2147483647 w 1081"/>
                              <a:gd name="T1" fmla="*/ 2147483647 h 1584"/>
                              <a:gd name="T2" fmla="*/ 2147483647 w 1081"/>
                              <a:gd name="T3" fmla="*/ 0 h 1584"/>
                              <a:gd name="T4" fmla="*/ 2147483647 w 1081"/>
                              <a:gd name="T5" fmla="*/ 0 h 1584"/>
                              <a:gd name="T6" fmla="*/ 2147483647 w 1081"/>
                              <a:gd name="T7" fmla="*/ 2147483647 h 1584"/>
                              <a:gd name="T8" fmla="*/ 2147483647 w 1081"/>
                              <a:gd name="T9" fmla="*/ 2147483647 h 1584"/>
                              <a:gd name="T10" fmla="*/ 2147483647 w 1081"/>
                              <a:gd name="T11" fmla="*/ 2147483647 h 1584"/>
                              <a:gd name="T12" fmla="*/ 2147483647 w 1081"/>
                              <a:gd name="T13" fmla="*/ 2147483647 h 1584"/>
                              <a:gd name="T14" fmla="*/ 2147483647 w 1081"/>
                              <a:gd name="T15" fmla="*/ 2147483647 h 1584"/>
                              <a:gd name="T16" fmla="*/ 2147483647 w 1081"/>
                              <a:gd name="T17" fmla="*/ 2147483647 h 1584"/>
                              <a:gd name="T18" fmla="*/ 2147483647 w 1081"/>
                              <a:gd name="T19" fmla="*/ 2147483647 h 1584"/>
                              <a:gd name="T20" fmla="*/ 2147483647 w 1081"/>
                              <a:gd name="T21" fmla="*/ 2147483647 h 1584"/>
                              <a:gd name="T22" fmla="*/ 2147483647 w 1081"/>
                              <a:gd name="T23" fmla="*/ 2147483647 h 1584"/>
                              <a:gd name="T24" fmla="*/ 2147483647 w 1081"/>
                              <a:gd name="T25" fmla="*/ 2147483647 h 1584"/>
                              <a:gd name="T26" fmla="*/ 2147483647 w 1081"/>
                              <a:gd name="T27" fmla="*/ 2147483647 h 1584"/>
                              <a:gd name="T28" fmla="*/ 2147483647 w 1081"/>
                              <a:gd name="T29" fmla="*/ 2147483647 h 1584"/>
                              <a:gd name="T30" fmla="*/ 2147483647 w 1081"/>
                              <a:gd name="T31" fmla="*/ 2147483647 h 1584"/>
                              <a:gd name="T32" fmla="*/ 2147483647 w 1081"/>
                              <a:gd name="T33" fmla="*/ 2147483647 h 1584"/>
                              <a:gd name="T34" fmla="*/ 2147483647 w 1081"/>
                              <a:gd name="T35" fmla="*/ 2147483647 h 1584"/>
                              <a:gd name="T36" fmla="*/ 2147483647 w 1081"/>
                              <a:gd name="T37" fmla="*/ 2147483647 h 1584"/>
                              <a:gd name="T38" fmla="*/ 2147483647 w 1081"/>
                              <a:gd name="T39" fmla="*/ 2147483647 h 1584"/>
                              <a:gd name="T40" fmla="*/ 2147483647 w 1081"/>
                              <a:gd name="T41" fmla="*/ 2147483647 h 1584"/>
                              <a:gd name="T42" fmla="*/ 0 w 1081"/>
                              <a:gd name="T43" fmla="*/ 2147483647 h 1584"/>
                              <a:gd name="T44" fmla="*/ 0 w 1081"/>
                              <a:gd name="T45" fmla="*/ 2147483647 h 1584"/>
                              <a:gd name="T46" fmla="*/ 2147483647 w 1081"/>
                              <a:gd name="T47" fmla="*/ 2147483647 h 1584"/>
                              <a:gd name="T48" fmla="*/ 2147483647 w 1081"/>
                              <a:gd name="T49" fmla="*/ 2147483647 h 1584"/>
                              <a:gd name="T50" fmla="*/ 2147483647 w 1081"/>
                              <a:gd name="T51" fmla="*/ 2147483647 h 1584"/>
                              <a:gd name="T52" fmla="*/ 2147483647 w 1081"/>
                              <a:gd name="T53" fmla="*/ 2147483647 h 1584"/>
                              <a:gd name="T54" fmla="*/ 2147483647 w 1081"/>
                              <a:gd name="T55" fmla="*/ 2147483647 h 1584"/>
                              <a:gd name="T56" fmla="*/ 2147483647 w 1081"/>
                              <a:gd name="T57" fmla="*/ 2147483647 h 15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1"/>
                              <a:gd name="T88" fmla="*/ 0 h 1584"/>
                              <a:gd name="T89" fmla="*/ 1081 w 1081"/>
                              <a:gd name="T90" fmla="*/ 1584 h 15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1" h="1584">
                                <a:moveTo>
                                  <a:pt x="217" y="936"/>
                                </a:moveTo>
                                <a:lnTo>
                                  <a:pt x="217" y="0"/>
                                </a:lnTo>
                                <a:lnTo>
                                  <a:pt x="1081" y="0"/>
                                </a:lnTo>
                                <a:lnTo>
                                  <a:pt x="1081" y="1080"/>
                                </a:lnTo>
                                <a:lnTo>
                                  <a:pt x="1009" y="1080"/>
                                </a:lnTo>
                                <a:lnTo>
                                  <a:pt x="1081" y="1224"/>
                                </a:lnTo>
                                <a:lnTo>
                                  <a:pt x="864" y="1224"/>
                                </a:lnTo>
                                <a:lnTo>
                                  <a:pt x="864" y="1296"/>
                                </a:lnTo>
                                <a:lnTo>
                                  <a:pt x="793" y="1368"/>
                                </a:lnTo>
                                <a:lnTo>
                                  <a:pt x="721" y="1368"/>
                                </a:lnTo>
                                <a:lnTo>
                                  <a:pt x="721" y="1512"/>
                                </a:lnTo>
                                <a:lnTo>
                                  <a:pt x="649" y="1512"/>
                                </a:lnTo>
                                <a:lnTo>
                                  <a:pt x="577" y="1440"/>
                                </a:lnTo>
                                <a:lnTo>
                                  <a:pt x="504" y="1440"/>
                                </a:lnTo>
                                <a:lnTo>
                                  <a:pt x="504" y="1584"/>
                                </a:lnTo>
                                <a:lnTo>
                                  <a:pt x="432" y="1512"/>
                                </a:lnTo>
                                <a:lnTo>
                                  <a:pt x="289" y="1584"/>
                                </a:lnTo>
                                <a:lnTo>
                                  <a:pt x="145" y="1512"/>
                                </a:lnTo>
                                <a:lnTo>
                                  <a:pt x="145" y="1584"/>
                                </a:lnTo>
                                <a:lnTo>
                                  <a:pt x="72" y="1512"/>
                                </a:lnTo>
                                <a:lnTo>
                                  <a:pt x="72" y="1584"/>
                                </a:lnTo>
                                <a:lnTo>
                                  <a:pt x="0" y="1584"/>
                                </a:lnTo>
                                <a:lnTo>
                                  <a:pt x="0" y="1512"/>
                                </a:lnTo>
                                <a:lnTo>
                                  <a:pt x="72" y="1440"/>
                                </a:lnTo>
                                <a:lnTo>
                                  <a:pt x="145" y="1296"/>
                                </a:lnTo>
                                <a:lnTo>
                                  <a:pt x="217" y="1224"/>
                                </a:lnTo>
                                <a:lnTo>
                                  <a:pt x="217" y="1152"/>
                                </a:lnTo>
                                <a:lnTo>
                                  <a:pt x="145" y="1080"/>
                                </a:lnTo>
                                <a:lnTo>
                                  <a:pt x="217" y="936"/>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55" name="Freeform 20">
                            <a:extLst>
                              <a:ext uri="{FF2B5EF4-FFF2-40B4-BE49-F238E27FC236}">
                                <a16:creationId xmlns:a16="http://schemas.microsoft.com/office/drawing/2014/main" id="{B5D52F3D-BD8F-4A9E-A003-A51EA5FA6A0C}"/>
                              </a:ext>
                            </a:extLst>
                          </p:cNvPr>
                          <p:cNvSpPr>
                            <a:spLocks/>
                          </p:cNvSpPr>
                          <p:nvPr/>
                        </p:nvSpPr>
                        <p:spPr bwMode="auto">
                          <a:xfrm>
                            <a:off x="5426601" y="4228199"/>
                            <a:ext cx="525992" cy="579711"/>
                          </a:xfrm>
                          <a:custGeom>
                            <a:avLst/>
                            <a:gdLst>
                              <a:gd name="T0" fmla="*/ 2147483647 w 1512"/>
                              <a:gd name="T1" fmla="*/ 2147483647 h 1728"/>
                              <a:gd name="T2" fmla="*/ 2147483647 w 1512"/>
                              <a:gd name="T3" fmla="*/ 2147483647 h 1728"/>
                              <a:gd name="T4" fmla="*/ 2147483647 w 1512"/>
                              <a:gd name="T5" fmla="*/ 2147483647 h 1728"/>
                              <a:gd name="T6" fmla="*/ 2147483647 w 1512"/>
                              <a:gd name="T7" fmla="*/ 2147483647 h 1728"/>
                              <a:gd name="T8" fmla="*/ 2147483647 w 1512"/>
                              <a:gd name="T9" fmla="*/ 2147483647 h 1728"/>
                              <a:gd name="T10" fmla="*/ 2147483647 w 1512"/>
                              <a:gd name="T11" fmla="*/ 2147483647 h 1728"/>
                              <a:gd name="T12" fmla="*/ 2147483647 w 1512"/>
                              <a:gd name="T13" fmla="*/ 2147483647 h 1728"/>
                              <a:gd name="T14" fmla="*/ 2147483647 w 1512"/>
                              <a:gd name="T15" fmla="*/ 2147483647 h 1728"/>
                              <a:gd name="T16" fmla="*/ 2147483647 w 1512"/>
                              <a:gd name="T17" fmla="*/ 2147483647 h 1728"/>
                              <a:gd name="T18" fmla="*/ 2147483647 w 1512"/>
                              <a:gd name="T19" fmla="*/ 2147483647 h 1728"/>
                              <a:gd name="T20" fmla="*/ 2147483647 w 1512"/>
                              <a:gd name="T21" fmla="*/ 2147483647 h 1728"/>
                              <a:gd name="T22" fmla="*/ 2147483647 w 1512"/>
                              <a:gd name="T23" fmla="*/ 2147483647 h 1728"/>
                              <a:gd name="T24" fmla="*/ 2147483647 w 1512"/>
                              <a:gd name="T25" fmla="*/ 2147483647 h 1728"/>
                              <a:gd name="T26" fmla="*/ 2147483647 w 1512"/>
                              <a:gd name="T27" fmla="*/ 2147483647 h 1728"/>
                              <a:gd name="T28" fmla="*/ 2147483647 w 1512"/>
                              <a:gd name="T29" fmla="*/ 0 h 1728"/>
                              <a:gd name="T30" fmla="*/ 0 w 1512"/>
                              <a:gd name="T31" fmla="*/ 0 h 1728"/>
                              <a:gd name="T32" fmla="*/ 2147483647 w 1512"/>
                              <a:gd name="T33" fmla="*/ 2147483647 h 1728"/>
                              <a:gd name="T34" fmla="*/ 2147483647 w 1512"/>
                              <a:gd name="T35" fmla="*/ 2147483647 h 1728"/>
                              <a:gd name="T36" fmla="*/ 2147483647 w 1512"/>
                              <a:gd name="T37" fmla="*/ 2147483647 h 1728"/>
                              <a:gd name="T38" fmla="*/ 2147483647 w 1512"/>
                              <a:gd name="T39" fmla="*/ 2147483647 h 1728"/>
                              <a:gd name="T40" fmla="*/ 2147483647 w 1512"/>
                              <a:gd name="T41" fmla="*/ 2147483647 h 1728"/>
                              <a:gd name="T42" fmla="*/ 2147483647 w 1512"/>
                              <a:gd name="T43" fmla="*/ 2147483647 h 1728"/>
                              <a:gd name="T44" fmla="*/ 2147483647 w 1512"/>
                              <a:gd name="T45" fmla="*/ 2147483647 h 1728"/>
                              <a:gd name="T46" fmla="*/ 2147483647 w 1512"/>
                              <a:gd name="T47" fmla="*/ 2147483647 h 1728"/>
                              <a:gd name="T48" fmla="*/ 2147483647 w 1512"/>
                              <a:gd name="T49" fmla="*/ 2147483647 h 1728"/>
                              <a:gd name="T50" fmla="*/ 2147483647 w 1512"/>
                              <a:gd name="T51" fmla="*/ 2147483647 h 1728"/>
                              <a:gd name="T52" fmla="*/ 2147483647 w 1512"/>
                              <a:gd name="T53" fmla="*/ 2147483647 h 1728"/>
                              <a:gd name="T54" fmla="*/ 2147483647 w 1512"/>
                              <a:gd name="T55" fmla="*/ 2147483647 h 1728"/>
                              <a:gd name="T56" fmla="*/ 2147483647 w 1512"/>
                              <a:gd name="T57" fmla="*/ 2147483647 h 1728"/>
                              <a:gd name="T58" fmla="*/ 2147483647 w 1512"/>
                              <a:gd name="T59" fmla="*/ 2147483647 h 1728"/>
                              <a:gd name="T60" fmla="*/ 2147483647 w 1512"/>
                              <a:gd name="T61" fmla="*/ 2147483647 h 17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2"/>
                              <a:gd name="T94" fmla="*/ 0 h 1728"/>
                              <a:gd name="T95" fmla="*/ 1512 w 1512"/>
                              <a:gd name="T96" fmla="*/ 1728 h 17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2" h="1728">
                                <a:moveTo>
                                  <a:pt x="1296" y="1655"/>
                                </a:moveTo>
                                <a:lnTo>
                                  <a:pt x="1296" y="1512"/>
                                </a:lnTo>
                                <a:lnTo>
                                  <a:pt x="1368" y="1440"/>
                                </a:lnTo>
                                <a:lnTo>
                                  <a:pt x="1368" y="1368"/>
                                </a:lnTo>
                                <a:lnTo>
                                  <a:pt x="1439" y="1223"/>
                                </a:lnTo>
                                <a:lnTo>
                                  <a:pt x="1512" y="1152"/>
                                </a:lnTo>
                                <a:lnTo>
                                  <a:pt x="1439" y="1080"/>
                                </a:lnTo>
                                <a:lnTo>
                                  <a:pt x="1439" y="1008"/>
                                </a:lnTo>
                                <a:lnTo>
                                  <a:pt x="1368" y="936"/>
                                </a:lnTo>
                                <a:lnTo>
                                  <a:pt x="1296" y="792"/>
                                </a:lnTo>
                                <a:lnTo>
                                  <a:pt x="935" y="432"/>
                                </a:lnTo>
                                <a:lnTo>
                                  <a:pt x="864" y="216"/>
                                </a:lnTo>
                                <a:lnTo>
                                  <a:pt x="792" y="216"/>
                                </a:lnTo>
                                <a:lnTo>
                                  <a:pt x="720" y="145"/>
                                </a:lnTo>
                                <a:lnTo>
                                  <a:pt x="792" y="0"/>
                                </a:lnTo>
                                <a:lnTo>
                                  <a:pt x="0" y="0"/>
                                </a:lnTo>
                                <a:lnTo>
                                  <a:pt x="71" y="505"/>
                                </a:lnTo>
                                <a:lnTo>
                                  <a:pt x="143" y="792"/>
                                </a:lnTo>
                                <a:lnTo>
                                  <a:pt x="143" y="936"/>
                                </a:lnTo>
                                <a:lnTo>
                                  <a:pt x="216" y="1008"/>
                                </a:lnTo>
                                <a:lnTo>
                                  <a:pt x="216" y="1080"/>
                                </a:lnTo>
                                <a:lnTo>
                                  <a:pt x="143" y="1223"/>
                                </a:lnTo>
                                <a:lnTo>
                                  <a:pt x="216" y="1223"/>
                                </a:lnTo>
                                <a:lnTo>
                                  <a:pt x="143" y="1440"/>
                                </a:lnTo>
                                <a:lnTo>
                                  <a:pt x="216" y="1512"/>
                                </a:lnTo>
                                <a:lnTo>
                                  <a:pt x="216" y="1655"/>
                                </a:lnTo>
                                <a:lnTo>
                                  <a:pt x="1080" y="1655"/>
                                </a:lnTo>
                                <a:lnTo>
                                  <a:pt x="1080" y="1728"/>
                                </a:lnTo>
                                <a:lnTo>
                                  <a:pt x="1152" y="1728"/>
                                </a:lnTo>
                                <a:lnTo>
                                  <a:pt x="1152" y="1583"/>
                                </a:lnTo>
                                <a:lnTo>
                                  <a:pt x="1296" y="1655"/>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56" name="Freeform 24">
                            <a:extLst>
                              <a:ext uri="{FF2B5EF4-FFF2-40B4-BE49-F238E27FC236}">
                                <a16:creationId xmlns:a16="http://schemas.microsoft.com/office/drawing/2014/main" id="{A1ECA5B2-D969-4497-9285-8BCFAA315CAF}"/>
                              </a:ext>
                            </a:extLst>
                          </p:cNvPr>
                          <p:cNvSpPr>
                            <a:spLocks/>
                          </p:cNvSpPr>
                          <p:nvPr/>
                        </p:nvSpPr>
                        <p:spPr bwMode="auto">
                          <a:xfrm>
                            <a:off x="2307297" y="3282125"/>
                            <a:ext cx="549705" cy="678845"/>
                          </a:xfrm>
                          <a:custGeom>
                            <a:avLst/>
                            <a:gdLst>
                              <a:gd name="T0" fmla="*/ 2147483647 w 1585"/>
                              <a:gd name="T1" fmla="*/ 0 h 2015"/>
                              <a:gd name="T2" fmla="*/ 2147483647 w 1585"/>
                              <a:gd name="T3" fmla="*/ 0 h 2015"/>
                              <a:gd name="T4" fmla="*/ 2147483647 w 1585"/>
                              <a:gd name="T5" fmla="*/ 2147483647 h 2015"/>
                              <a:gd name="T6" fmla="*/ 2147483647 w 1585"/>
                              <a:gd name="T7" fmla="*/ 2147483647 h 2015"/>
                              <a:gd name="T8" fmla="*/ 2147483647 w 1585"/>
                              <a:gd name="T9" fmla="*/ 2147483647 h 2015"/>
                              <a:gd name="T10" fmla="*/ 0 w 1585"/>
                              <a:gd name="T11" fmla="*/ 2147483647 h 2015"/>
                              <a:gd name="T12" fmla="*/ 0 w 1585"/>
                              <a:gd name="T13" fmla="*/ 0 h 2015"/>
                              <a:gd name="T14" fmla="*/ 2147483647 w 1585"/>
                              <a:gd name="T15" fmla="*/ 0 h 2015"/>
                              <a:gd name="T16" fmla="*/ 0 60000 65536"/>
                              <a:gd name="T17" fmla="*/ 0 60000 65536"/>
                              <a:gd name="T18" fmla="*/ 0 60000 65536"/>
                              <a:gd name="T19" fmla="*/ 0 60000 65536"/>
                              <a:gd name="T20" fmla="*/ 0 60000 65536"/>
                              <a:gd name="T21" fmla="*/ 0 60000 65536"/>
                              <a:gd name="T22" fmla="*/ 0 60000 65536"/>
                              <a:gd name="T23" fmla="*/ 0 60000 65536"/>
                              <a:gd name="T24" fmla="*/ 0 w 1585"/>
                              <a:gd name="T25" fmla="*/ 0 h 2015"/>
                              <a:gd name="T26" fmla="*/ 1585 w 1585"/>
                              <a:gd name="T27" fmla="*/ 2015 h 2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5" h="2015">
                                <a:moveTo>
                                  <a:pt x="216" y="0"/>
                                </a:moveTo>
                                <a:lnTo>
                                  <a:pt x="936" y="0"/>
                                </a:lnTo>
                                <a:lnTo>
                                  <a:pt x="936" y="432"/>
                                </a:lnTo>
                                <a:lnTo>
                                  <a:pt x="1585" y="432"/>
                                </a:lnTo>
                                <a:lnTo>
                                  <a:pt x="1585" y="2015"/>
                                </a:lnTo>
                                <a:lnTo>
                                  <a:pt x="0" y="2015"/>
                                </a:lnTo>
                                <a:lnTo>
                                  <a:pt x="0" y="0"/>
                                </a:lnTo>
                                <a:lnTo>
                                  <a:pt x="216" y="0"/>
                                </a:lnTo>
                                <a:close/>
                              </a:path>
                            </a:pathLst>
                          </a:custGeom>
                          <a:solidFill>
                            <a:srgbClr val="FFFFFF"/>
                          </a:solidFill>
                          <a:ln w="3175">
                            <a:solidFill>
                              <a:srgbClr val="000000"/>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57" name="Freeform 25">
                            <a:extLst>
                              <a:ext uri="{FF2B5EF4-FFF2-40B4-BE49-F238E27FC236}">
                                <a16:creationId xmlns:a16="http://schemas.microsoft.com/office/drawing/2014/main" id="{C9839316-18E0-4E14-AA62-E4EA04FED2D3}"/>
                              </a:ext>
                            </a:extLst>
                          </p:cNvPr>
                          <p:cNvSpPr>
                            <a:spLocks/>
                          </p:cNvSpPr>
                          <p:nvPr/>
                        </p:nvSpPr>
                        <p:spPr bwMode="auto">
                          <a:xfrm>
                            <a:off x="2307297" y="3282125"/>
                            <a:ext cx="549705" cy="678845"/>
                          </a:xfrm>
                          <a:custGeom>
                            <a:avLst/>
                            <a:gdLst>
                              <a:gd name="T0" fmla="*/ 2147483647 w 1585"/>
                              <a:gd name="T1" fmla="*/ 0 h 2015"/>
                              <a:gd name="T2" fmla="*/ 2147483647 w 1585"/>
                              <a:gd name="T3" fmla="*/ 0 h 2015"/>
                              <a:gd name="T4" fmla="*/ 2147483647 w 1585"/>
                              <a:gd name="T5" fmla="*/ 2147483647 h 2015"/>
                              <a:gd name="T6" fmla="*/ 2147483647 w 1585"/>
                              <a:gd name="T7" fmla="*/ 2147483647 h 2015"/>
                              <a:gd name="T8" fmla="*/ 2147483647 w 1585"/>
                              <a:gd name="T9" fmla="*/ 2147483647 h 2015"/>
                              <a:gd name="T10" fmla="*/ 0 w 1585"/>
                              <a:gd name="T11" fmla="*/ 2147483647 h 2015"/>
                              <a:gd name="T12" fmla="*/ 0 w 1585"/>
                              <a:gd name="T13" fmla="*/ 0 h 2015"/>
                              <a:gd name="T14" fmla="*/ 2147483647 w 1585"/>
                              <a:gd name="T15" fmla="*/ 0 h 2015"/>
                              <a:gd name="T16" fmla="*/ 0 60000 65536"/>
                              <a:gd name="T17" fmla="*/ 0 60000 65536"/>
                              <a:gd name="T18" fmla="*/ 0 60000 65536"/>
                              <a:gd name="T19" fmla="*/ 0 60000 65536"/>
                              <a:gd name="T20" fmla="*/ 0 60000 65536"/>
                              <a:gd name="T21" fmla="*/ 0 60000 65536"/>
                              <a:gd name="T22" fmla="*/ 0 60000 65536"/>
                              <a:gd name="T23" fmla="*/ 0 60000 65536"/>
                              <a:gd name="T24" fmla="*/ 0 w 1585"/>
                              <a:gd name="T25" fmla="*/ 0 h 2015"/>
                              <a:gd name="T26" fmla="*/ 1585 w 1585"/>
                              <a:gd name="T27" fmla="*/ 2015 h 2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5" h="2015">
                                <a:moveTo>
                                  <a:pt x="216" y="0"/>
                                </a:moveTo>
                                <a:lnTo>
                                  <a:pt x="936" y="0"/>
                                </a:lnTo>
                                <a:lnTo>
                                  <a:pt x="936" y="432"/>
                                </a:lnTo>
                                <a:lnTo>
                                  <a:pt x="1585" y="432"/>
                                </a:lnTo>
                                <a:lnTo>
                                  <a:pt x="1585" y="2015"/>
                                </a:lnTo>
                                <a:lnTo>
                                  <a:pt x="0" y="2015"/>
                                </a:lnTo>
                                <a:lnTo>
                                  <a:pt x="0" y="0"/>
                                </a:lnTo>
                                <a:lnTo>
                                  <a:pt x="216"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58" name="Freeform 26">
                            <a:extLst>
                              <a:ext uri="{FF2B5EF4-FFF2-40B4-BE49-F238E27FC236}">
                                <a16:creationId xmlns:a16="http://schemas.microsoft.com/office/drawing/2014/main" id="{95DF6DEB-200E-4FFA-BF6B-61CE1DFD3E20}"/>
                              </a:ext>
                            </a:extLst>
                          </p:cNvPr>
                          <p:cNvSpPr>
                            <a:spLocks/>
                          </p:cNvSpPr>
                          <p:nvPr/>
                        </p:nvSpPr>
                        <p:spPr bwMode="auto">
                          <a:xfrm>
                            <a:off x="1658431" y="3282125"/>
                            <a:ext cx="648866" cy="946073"/>
                          </a:xfrm>
                          <a:custGeom>
                            <a:avLst/>
                            <a:gdLst>
                              <a:gd name="T0" fmla="*/ 2147483647 w 1873"/>
                              <a:gd name="T1" fmla="*/ 2147483647 h 2806"/>
                              <a:gd name="T2" fmla="*/ 2147483647 w 1873"/>
                              <a:gd name="T3" fmla="*/ 2147483647 h 2806"/>
                              <a:gd name="T4" fmla="*/ 0 w 1873"/>
                              <a:gd name="T5" fmla="*/ 2147483647 h 2806"/>
                              <a:gd name="T6" fmla="*/ 0 w 1873"/>
                              <a:gd name="T7" fmla="*/ 0 h 2806"/>
                              <a:gd name="T8" fmla="*/ 2147483647 w 1873"/>
                              <a:gd name="T9" fmla="*/ 0 h 2806"/>
                              <a:gd name="T10" fmla="*/ 2147483647 w 1873"/>
                              <a:gd name="T11" fmla="*/ 2147483647 h 2806"/>
                              <a:gd name="T12" fmla="*/ 2147483647 w 1873"/>
                              <a:gd name="T13" fmla="*/ 2147483647 h 2806"/>
                              <a:gd name="T14" fmla="*/ 2147483647 w 1873"/>
                              <a:gd name="T15" fmla="*/ 2147483647 h 2806"/>
                              <a:gd name="T16" fmla="*/ 2147483647 w 1873"/>
                              <a:gd name="T17" fmla="*/ 2147483647 h 2806"/>
                              <a:gd name="T18" fmla="*/ 2147483647 w 1873"/>
                              <a:gd name="T19" fmla="*/ 2147483647 h 2806"/>
                              <a:gd name="T20" fmla="*/ 2147483647 w 1873"/>
                              <a:gd name="T21" fmla="*/ 2147483647 h 2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3"/>
                              <a:gd name="T34" fmla="*/ 0 h 2806"/>
                              <a:gd name="T35" fmla="*/ 1873 w 1873"/>
                              <a:gd name="T36" fmla="*/ 2806 h 2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3" h="2806">
                                <a:moveTo>
                                  <a:pt x="1369" y="2519"/>
                                </a:moveTo>
                                <a:lnTo>
                                  <a:pt x="937" y="2159"/>
                                </a:lnTo>
                                <a:lnTo>
                                  <a:pt x="0" y="1223"/>
                                </a:lnTo>
                                <a:lnTo>
                                  <a:pt x="0" y="0"/>
                                </a:lnTo>
                                <a:lnTo>
                                  <a:pt x="1873" y="0"/>
                                </a:lnTo>
                                <a:lnTo>
                                  <a:pt x="1873" y="2447"/>
                                </a:lnTo>
                                <a:lnTo>
                                  <a:pt x="1729" y="2374"/>
                                </a:lnTo>
                                <a:lnTo>
                                  <a:pt x="1657" y="2447"/>
                                </a:lnTo>
                                <a:lnTo>
                                  <a:pt x="1729" y="2734"/>
                                </a:lnTo>
                                <a:lnTo>
                                  <a:pt x="1729" y="2806"/>
                                </a:lnTo>
                                <a:lnTo>
                                  <a:pt x="1369" y="2519"/>
                                </a:lnTo>
                                <a:close/>
                              </a:path>
                            </a:pathLst>
                          </a:custGeom>
                          <a:solidFill>
                            <a:srgbClr val="FFFFFF"/>
                          </a:solidFill>
                          <a:ln w="3175">
                            <a:solidFill>
                              <a:schemeClr val="accent4"/>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0" name="Freeform 30">
                            <a:extLst>
                              <a:ext uri="{FF2B5EF4-FFF2-40B4-BE49-F238E27FC236}">
                                <a16:creationId xmlns:a16="http://schemas.microsoft.com/office/drawing/2014/main" id="{7D3AC14F-D1D8-4846-B49B-BD5E8347FF25}"/>
                              </a:ext>
                            </a:extLst>
                          </p:cNvPr>
                          <p:cNvSpPr>
                            <a:spLocks/>
                          </p:cNvSpPr>
                          <p:nvPr/>
                        </p:nvSpPr>
                        <p:spPr bwMode="auto">
                          <a:xfrm>
                            <a:off x="1186331" y="2678708"/>
                            <a:ext cx="873061" cy="603418"/>
                          </a:xfrm>
                          <a:custGeom>
                            <a:avLst/>
                            <a:gdLst>
                              <a:gd name="T0" fmla="*/ 2147483647 w 2521"/>
                              <a:gd name="T1" fmla="*/ 2147483647 h 1799"/>
                              <a:gd name="T2" fmla="*/ 2147483647 w 2521"/>
                              <a:gd name="T3" fmla="*/ 2147483647 h 1799"/>
                              <a:gd name="T4" fmla="*/ 0 w 2521"/>
                              <a:gd name="T5" fmla="*/ 2147483647 h 1799"/>
                              <a:gd name="T6" fmla="*/ 0 w 2521"/>
                              <a:gd name="T7" fmla="*/ 2147483647 h 1799"/>
                              <a:gd name="T8" fmla="*/ 2147483647 w 2521"/>
                              <a:gd name="T9" fmla="*/ 2147483647 h 1799"/>
                              <a:gd name="T10" fmla="*/ 2147483647 w 2521"/>
                              <a:gd name="T11" fmla="*/ 2147483647 h 1799"/>
                              <a:gd name="T12" fmla="*/ 2147483647 w 2521"/>
                              <a:gd name="T13" fmla="*/ 2147483647 h 1799"/>
                              <a:gd name="T14" fmla="*/ 2147483647 w 2521"/>
                              <a:gd name="T15" fmla="*/ 0 h 1799"/>
                              <a:gd name="T16" fmla="*/ 2147483647 w 2521"/>
                              <a:gd name="T17" fmla="*/ 0 h 1799"/>
                              <a:gd name="T18" fmla="*/ 2147483647 w 2521"/>
                              <a:gd name="T19" fmla="*/ 2147483647 h 1799"/>
                              <a:gd name="T20" fmla="*/ 2147483647 w 2521"/>
                              <a:gd name="T21" fmla="*/ 2147483647 h 1799"/>
                              <a:gd name="T22" fmla="*/ 2147483647 w 2521"/>
                              <a:gd name="T23" fmla="*/ 2147483647 h 1799"/>
                              <a:gd name="T24" fmla="*/ 2147483647 w 2521"/>
                              <a:gd name="T25" fmla="*/ 2147483647 h 1799"/>
                              <a:gd name="T26" fmla="*/ 2147483647 w 2521"/>
                              <a:gd name="T27" fmla="*/ 2147483647 h 1799"/>
                              <a:gd name="T28" fmla="*/ 2147483647 w 2521"/>
                              <a:gd name="T29" fmla="*/ 2147483647 h 1799"/>
                              <a:gd name="T30" fmla="*/ 2147483647 w 2521"/>
                              <a:gd name="T31" fmla="*/ 2147483647 h 1799"/>
                              <a:gd name="T32" fmla="*/ 2147483647 w 2521"/>
                              <a:gd name="T33" fmla="*/ 2147483647 h 1799"/>
                              <a:gd name="T34" fmla="*/ 2147483647 w 2521"/>
                              <a:gd name="T35" fmla="*/ 2147483647 h 1799"/>
                              <a:gd name="T36" fmla="*/ 2147483647 w 2521"/>
                              <a:gd name="T37" fmla="*/ 2147483647 h 1799"/>
                              <a:gd name="T38" fmla="*/ 2147483647 w 2521"/>
                              <a:gd name="T39" fmla="*/ 2147483647 h 1799"/>
                              <a:gd name="T40" fmla="*/ 2147483647 w 2521"/>
                              <a:gd name="T41" fmla="*/ 2147483647 h 1799"/>
                              <a:gd name="T42" fmla="*/ 2147483647 w 2521"/>
                              <a:gd name="T43" fmla="*/ 2147483647 h 1799"/>
                              <a:gd name="T44" fmla="*/ 2147483647 w 2521"/>
                              <a:gd name="T45" fmla="*/ 2147483647 h 1799"/>
                              <a:gd name="T46" fmla="*/ 2147483647 w 2521"/>
                              <a:gd name="T47" fmla="*/ 2147483647 h 1799"/>
                              <a:gd name="T48" fmla="*/ 2147483647 w 2521"/>
                              <a:gd name="T49" fmla="*/ 2147483647 h 1799"/>
                              <a:gd name="T50" fmla="*/ 2147483647 w 2521"/>
                              <a:gd name="T51" fmla="*/ 2147483647 h 1799"/>
                              <a:gd name="T52" fmla="*/ 2147483647 w 2521"/>
                              <a:gd name="T53" fmla="*/ 2147483647 h 17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21"/>
                              <a:gd name="T82" fmla="*/ 0 h 1799"/>
                              <a:gd name="T83" fmla="*/ 2521 w 2521"/>
                              <a:gd name="T84" fmla="*/ 1799 h 17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21" h="1799">
                                <a:moveTo>
                                  <a:pt x="2017" y="1799"/>
                                </a:moveTo>
                                <a:lnTo>
                                  <a:pt x="72" y="1799"/>
                                </a:lnTo>
                                <a:lnTo>
                                  <a:pt x="0" y="1655"/>
                                </a:lnTo>
                                <a:lnTo>
                                  <a:pt x="0" y="1295"/>
                                </a:lnTo>
                                <a:lnTo>
                                  <a:pt x="72" y="1224"/>
                                </a:lnTo>
                                <a:lnTo>
                                  <a:pt x="72" y="1151"/>
                                </a:lnTo>
                                <a:lnTo>
                                  <a:pt x="145" y="864"/>
                                </a:lnTo>
                                <a:lnTo>
                                  <a:pt x="145" y="0"/>
                                </a:lnTo>
                                <a:lnTo>
                                  <a:pt x="432" y="0"/>
                                </a:lnTo>
                                <a:lnTo>
                                  <a:pt x="504" y="215"/>
                                </a:lnTo>
                                <a:lnTo>
                                  <a:pt x="649" y="287"/>
                                </a:lnTo>
                                <a:lnTo>
                                  <a:pt x="792" y="215"/>
                                </a:lnTo>
                                <a:lnTo>
                                  <a:pt x="1009" y="215"/>
                                </a:lnTo>
                                <a:lnTo>
                                  <a:pt x="1153" y="144"/>
                                </a:lnTo>
                                <a:lnTo>
                                  <a:pt x="1296" y="144"/>
                                </a:lnTo>
                                <a:lnTo>
                                  <a:pt x="1513" y="72"/>
                                </a:lnTo>
                                <a:lnTo>
                                  <a:pt x="2377" y="72"/>
                                </a:lnTo>
                                <a:lnTo>
                                  <a:pt x="2377" y="144"/>
                                </a:lnTo>
                                <a:lnTo>
                                  <a:pt x="2449" y="144"/>
                                </a:lnTo>
                                <a:lnTo>
                                  <a:pt x="2521" y="215"/>
                                </a:lnTo>
                                <a:lnTo>
                                  <a:pt x="2377" y="575"/>
                                </a:lnTo>
                                <a:lnTo>
                                  <a:pt x="2233" y="719"/>
                                </a:lnTo>
                                <a:lnTo>
                                  <a:pt x="2233" y="864"/>
                                </a:lnTo>
                                <a:lnTo>
                                  <a:pt x="2377" y="864"/>
                                </a:lnTo>
                                <a:lnTo>
                                  <a:pt x="2305" y="1007"/>
                                </a:lnTo>
                                <a:lnTo>
                                  <a:pt x="2305" y="1799"/>
                                </a:lnTo>
                                <a:lnTo>
                                  <a:pt x="2017" y="1799"/>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61" name="Freeform 34">
                            <a:extLst>
                              <a:ext uri="{FF2B5EF4-FFF2-40B4-BE49-F238E27FC236}">
                                <a16:creationId xmlns:a16="http://schemas.microsoft.com/office/drawing/2014/main" id="{5140E65A-C1B2-47DE-B634-8F7C1623CDD1}"/>
                              </a:ext>
                            </a:extLst>
                          </p:cNvPr>
                          <p:cNvSpPr>
                            <a:spLocks/>
                          </p:cNvSpPr>
                          <p:nvPr/>
                        </p:nvSpPr>
                        <p:spPr bwMode="auto">
                          <a:xfrm>
                            <a:off x="1958073" y="2243385"/>
                            <a:ext cx="674736" cy="1038740"/>
                          </a:xfrm>
                          <a:custGeom>
                            <a:avLst/>
                            <a:gdLst>
                              <a:gd name="T0" fmla="*/ 2147483647 w 1944"/>
                              <a:gd name="T1" fmla="*/ 2147483647 h 3094"/>
                              <a:gd name="T2" fmla="*/ 2147483647 w 1944"/>
                              <a:gd name="T3" fmla="*/ 2147483647 h 3094"/>
                              <a:gd name="T4" fmla="*/ 2147483647 w 1944"/>
                              <a:gd name="T5" fmla="*/ 2147483647 h 3094"/>
                              <a:gd name="T6" fmla="*/ 2147483647 w 1944"/>
                              <a:gd name="T7" fmla="*/ 2147483647 h 3094"/>
                              <a:gd name="T8" fmla="*/ 2147483647 w 1944"/>
                              <a:gd name="T9" fmla="*/ 2147483647 h 3094"/>
                              <a:gd name="T10" fmla="*/ 2147483647 w 1944"/>
                              <a:gd name="T11" fmla="*/ 2147483647 h 3094"/>
                              <a:gd name="T12" fmla="*/ 2147483647 w 1944"/>
                              <a:gd name="T13" fmla="*/ 2147483647 h 3094"/>
                              <a:gd name="T14" fmla="*/ 2147483647 w 1944"/>
                              <a:gd name="T15" fmla="*/ 2147483647 h 3094"/>
                              <a:gd name="T16" fmla="*/ 2147483647 w 1944"/>
                              <a:gd name="T17" fmla="*/ 2147483647 h 3094"/>
                              <a:gd name="T18" fmla="*/ 2147483647 w 1944"/>
                              <a:gd name="T19" fmla="*/ 2147483647 h 3094"/>
                              <a:gd name="T20" fmla="*/ 2147483647 w 1944"/>
                              <a:gd name="T21" fmla="*/ 2147483647 h 3094"/>
                              <a:gd name="T22" fmla="*/ 2147483647 w 1944"/>
                              <a:gd name="T23" fmla="*/ 2147483647 h 3094"/>
                              <a:gd name="T24" fmla="*/ 2147483647 w 1944"/>
                              <a:gd name="T25" fmla="*/ 2147483647 h 3094"/>
                              <a:gd name="T26" fmla="*/ 2147483647 w 1944"/>
                              <a:gd name="T27" fmla="*/ 2147483647 h 3094"/>
                              <a:gd name="T28" fmla="*/ 2147483647 w 1944"/>
                              <a:gd name="T29" fmla="*/ 2147483647 h 3094"/>
                              <a:gd name="T30" fmla="*/ 2147483647 w 1944"/>
                              <a:gd name="T31" fmla="*/ 2147483647 h 3094"/>
                              <a:gd name="T32" fmla="*/ 2147483647 w 1944"/>
                              <a:gd name="T33" fmla="*/ 2147483647 h 3094"/>
                              <a:gd name="T34" fmla="*/ 2147483647 w 1944"/>
                              <a:gd name="T35" fmla="*/ 2147483647 h 3094"/>
                              <a:gd name="T36" fmla="*/ 2147483647 w 1944"/>
                              <a:gd name="T37" fmla="*/ 2147483647 h 3094"/>
                              <a:gd name="T38" fmla="*/ 2147483647 w 1944"/>
                              <a:gd name="T39" fmla="*/ 2147483647 h 3094"/>
                              <a:gd name="T40" fmla="*/ 2147483647 w 1944"/>
                              <a:gd name="T41" fmla="*/ 2147483647 h 3094"/>
                              <a:gd name="T42" fmla="*/ 2147483647 w 1944"/>
                              <a:gd name="T43" fmla="*/ 2147483647 h 3094"/>
                              <a:gd name="T44" fmla="*/ 2147483647 w 1944"/>
                              <a:gd name="T45" fmla="*/ 2147483647 h 3094"/>
                              <a:gd name="T46" fmla="*/ 2147483647 w 1944"/>
                              <a:gd name="T47" fmla="*/ 0 h 3094"/>
                              <a:gd name="T48" fmla="*/ 2147483647 w 1944"/>
                              <a:gd name="T49" fmla="*/ 0 h 3094"/>
                              <a:gd name="T50" fmla="*/ 2147483647 w 1944"/>
                              <a:gd name="T51" fmla="*/ 2147483647 h 3094"/>
                              <a:gd name="T52" fmla="*/ 2147483647 w 1944"/>
                              <a:gd name="T53" fmla="*/ 2147483647 h 3094"/>
                              <a:gd name="T54" fmla="*/ 2147483647 w 1944"/>
                              <a:gd name="T55" fmla="*/ 2147483647 h 3094"/>
                              <a:gd name="T56" fmla="*/ 2147483647 w 1944"/>
                              <a:gd name="T57" fmla="*/ 2147483647 h 3094"/>
                              <a:gd name="T58" fmla="*/ 2147483647 w 1944"/>
                              <a:gd name="T59" fmla="*/ 2147483647 h 3094"/>
                              <a:gd name="T60" fmla="*/ 2147483647 w 1944"/>
                              <a:gd name="T61" fmla="*/ 2147483647 h 3094"/>
                              <a:gd name="T62" fmla="*/ 0 w 1944"/>
                              <a:gd name="T63" fmla="*/ 2147483647 h 3094"/>
                              <a:gd name="T64" fmla="*/ 0 w 1944"/>
                              <a:gd name="T65" fmla="*/ 2147483647 h 3094"/>
                              <a:gd name="T66" fmla="*/ 2147483647 w 1944"/>
                              <a:gd name="T67" fmla="*/ 2147483647 h 3094"/>
                              <a:gd name="T68" fmla="*/ 2147483647 w 1944"/>
                              <a:gd name="T69" fmla="*/ 2147483647 h 3094"/>
                              <a:gd name="T70" fmla="*/ 2147483647 w 1944"/>
                              <a:gd name="T71" fmla="*/ 2147483647 h 3094"/>
                              <a:gd name="T72" fmla="*/ 2147483647 w 1944"/>
                              <a:gd name="T73" fmla="*/ 2147483647 h 30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4"/>
                              <a:gd name="T112" fmla="*/ 0 h 3094"/>
                              <a:gd name="T113" fmla="*/ 1944 w 1944"/>
                              <a:gd name="T114" fmla="*/ 3094 h 30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4" h="3094">
                                <a:moveTo>
                                  <a:pt x="359" y="3094"/>
                                </a:moveTo>
                                <a:lnTo>
                                  <a:pt x="1944" y="3094"/>
                                </a:lnTo>
                                <a:lnTo>
                                  <a:pt x="1944" y="2014"/>
                                </a:lnTo>
                                <a:lnTo>
                                  <a:pt x="1872" y="1942"/>
                                </a:lnTo>
                                <a:lnTo>
                                  <a:pt x="1872" y="2014"/>
                                </a:lnTo>
                                <a:lnTo>
                                  <a:pt x="1440" y="2014"/>
                                </a:lnTo>
                                <a:lnTo>
                                  <a:pt x="1440" y="2087"/>
                                </a:lnTo>
                                <a:lnTo>
                                  <a:pt x="1224" y="1870"/>
                                </a:lnTo>
                                <a:lnTo>
                                  <a:pt x="1224" y="1799"/>
                                </a:lnTo>
                                <a:lnTo>
                                  <a:pt x="1080" y="1510"/>
                                </a:lnTo>
                                <a:lnTo>
                                  <a:pt x="1008" y="1510"/>
                                </a:lnTo>
                                <a:lnTo>
                                  <a:pt x="936" y="1582"/>
                                </a:lnTo>
                                <a:lnTo>
                                  <a:pt x="864" y="1582"/>
                                </a:lnTo>
                                <a:lnTo>
                                  <a:pt x="864" y="1439"/>
                                </a:lnTo>
                                <a:lnTo>
                                  <a:pt x="936" y="1439"/>
                                </a:lnTo>
                                <a:lnTo>
                                  <a:pt x="864" y="1295"/>
                                </a:lnTo>
                                <a:lnTo>
                                  <a:pt x="936" y="1295"/>
                                </a:lnTo>
                                <a:lnTo>
                                  <a:pt x="936" y="1079"/>
                                </a:lnTo>
                                <a:lnTo>
                                  <a:pt x="792" y="1007"/>
                                </a:lnTo>
                                <a:lnTo>
                                  <a:pt x="648" y="790"/>
                                </a:lnTo>
                                <a:lnTo>
                                  <a:pt x="504" y="719"/>
                                </a:lnTo>
                                <a:lnTo>
                                  <a:pt x="504" y="575"/>
                                </a:lnTo>
                                <a:lnTo>
                                  <a:pt x="359" y="431"/>
                                </a:lnTo>
                                <a:lnTo>
                                  <a:pt x="359" y="0"/>
                                </a:lnTo>
                                <a:lnTo>
                                  <a:pt x="72" y="0"/>
                                </a:lnTo>
                                <a:lnTo>
                                  <a:pt x="72" y="1150"/>
                                </a:lnTo>
                                <a:lnTo>
                                  <a:pt x="144" y="1295"/>
                                </a:lnTo>
                                <a:lnTo>
                                  <a:pt x="144" y="1439"/>
                                </a:lnTo>
                                <a:lnTo>
                                  <a:pt x="216" y="1439"/>
                                </a:lnTo>
                                <a:lnTo>
                                  <a:pt x="288" y="1510"/>
                                </a:lnTo>
                                <a:lnTo>
                                  <a:pt x="144" y="1870"/>
                                </a:lnTo>
                                <a:lnTo>
                                  <a:pt x="0" y="2014"/>
                                </a:lnTo>
                                <a:lnTo>
                                  <a:pt x="0" y="2159"/>
                                </a:lnTo>
                                <a:lnTo>
                                  <a:pt x="144" y="2159"/>
                                </a:lnTo>
                                <a:lnTo>
                                  <a:pt x="72" y="2302"/>
                                </a:lnTo>
                                <a:lnTo>
                                  <a:pt x="72" y="3094"/>
                                </a:lnTo>
                                <a:lnTo>
                                  <a:pt x="359" y="3094"/>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2" name="Freeform 38">
                            <a:extLst>
                              <a:ext uri="{FF2B5EF4-FFF2-40B4-BE49-F238E27FC236}">
                                <a16:creationId xmlns:a16="http://schemas.microsoft.com/office/drawing/2014/main" id="{A191F675-3EDC-4AD0-9E0C-E97F0E0C78F2}"/>
                              </a:ext>
                            </a:extLst>
                          </p:cNvPr>
                          <p:cNvSpPr>
                            <a:spLocks/>
                          </p:cNvSpPr>
                          <p:nvPr/>
                        </p:nvSpPr>
                        <p:spPr bwMode="auto">
                          <a:xfrm>
                            <a:off x="1160463" y="2243385"/>
                            <a:ext cx="849347" cy="532301"/>
                          </a:xfrm>
                          <a:custGeom>
                            <a:avLst/>
                            <a:gdLst>
                              <a:gd name="T0" fmla="*/ 2147483647 w 2449"/>
                              <a:gd name="T1" fmla="*/ 0 h 1582"/>
                              <a:gd name="T2" fmla="*/ 2147483647 w 2449"/>
                              <a:gd name="T3" fmla="*/ 0 h 1582"/>
                              <a:gd name="T4" fmla="*/ 2147483647 w 2449"/>
                              <a:gd name="T5" fmla="*/ 2147483647 h 1582"/>
                              <a:gd name="T6" fmla="*/ 2147483647 w 2449"/>
                              <a:gd name="T7" fmla="*/ 2147483647 h 1582"/>
                              <a:gd name="T8" fmla="*/ 2147483647 w 2449"/>
                              <a:gd name="T9" fmla="*/ 2147483647 h 1582"/>
                              <a:gd name="T10" fmla="*/ 2147483647 w 2449"/>
                              <a:gd name="T11" fmla="*/ 2147483647 h 1582"/>
                              <a:gd name="T12" fmla="*/ 2147483647 w 2449"/>
                              <a:gd name="T13" fmla="*/ 2147483647 h 1582"/>
                              <a:gd name="T14" fmla="*/ 2147483647 w 2449"/>
                              <a:gd name="T15" fmla="*/ 2147483647 h 1582"/>
                              <a:gd name="T16" fmla="*/ 2147483647 w 2449"/>
                              <a:gd name="T17" fmla="*/ 2147483647 h 1582"/>
                              <a:gd name="T18" fmla="*/ 2147483647 w 2449"/>
                              <a:gd name="T19" fmla="*/ 2147483647 h 1582"/>
                              <a:gd name="T20" fmla="*/ 2147483647 w 2449"/>
                              <a:gd name="T21" fmla="*/ 2147483647 h 1582"/>
                              <a:gd name="T22" fmla="*/ 2147483647 w 2449"/>
                              <a:gd name="T23" fmla="*/ 2147483647 h 1582"/>
                              <a:gd name="T24" fmla="*/ 2147483647 w 2449"/>
                              <a:gd name="T25" fmla="*/ 2147483647 h 1582"/>
                              <a:gd name="T26" fmla="*/ 2147483647 w 2449"/>
                              <a:gd name="T27" fmla="*/ 2147483647 h 1582"/>
                              <a:gd name="T28" fmla="*/ 2147483647 w 2449"/>
                              <a:gd name="T29" fmla="*/ 2147483647 h 1582"/>
                              <a:gd name="T30" fmla="*/ 2147483647 w 2449"/>
                              <a:gd name="T31" fmla="*/ 2147483647 h 1582"/>
                              <a:gd name="T32" fmla="*/ 2147483647 w 2449"/>
                              <a:gd name="T33" fmla="*/ 2147483647 h 1582"/>
                              <a:gd name="T34" fmla="*/ 2147483647 w 2449"/>
                              <a:gd name="T35" fmla="*/ 2147483647 h 1582"/>
                              <a:gd name="T36" fmla="*/ 2147483647 w 2449"/>
                              <a:gd name="T37" fmla="*/ 2147483647 h 1582"/>
                              <a:gd name="T38" fmla="*/ 2147483647 w 2449"/>
                              <a:gd name="T39" fmla="*/ 2147483647 h 1582"/>
                              <a:gd name="T40" fmla="*/ 2147483647 w 2449"/>
                              <a:gd name="T41" fmla="*/ 2147483647 h 1582"/>
                              <a:gd name="T42" fmla="*/ 0 w 2449"/>
                              <a:gd name="T43" fmla="*/ 2147483647 h 1582"/>
                              <a:gd name="T44" fmla="*/ 0 w 2449"/>
                              <a:gd name="T45" fmla="*/ 2147483647 h 1582"/>
                              <a:gd name="T46" fmla="*/ 2147483647 w 2449"/>
                              <a:gd name="T47" fmla="*/ 2147483647 h 1582"/>
                              <a:gd name="T48" fmla="*/ 2147483647 w 2449"/>
                              <a:gd name="T49" fmla="*/ 2147483647 h 1582"/>
                              <a:gd name="T50" fmla="*/ 2147483647 w 2449"/>
                              <a:gd name="T51" fmla="*/ 2147483647 h 1582"/>
                              <a:gd name="T52" fmla="*/ 2147483647 w 2449"/>
                              <a:gd name="T53" fmla="*/ 2147483647 h 1582"/>
                              <a:gd name="T54" fmla="*/ 2147483647 w 2449"/>
                              <a:gd name="T55" fmla="*/ 2147483647 h 1582"/>
                              <a:gd name="T56" fmla="*/ 2147483647 w 2449"/>
                              <a:gd name="T57" fmla="*/ 2147483647 h 1582"/>
                              <a:gd name="T58" fmla="*/ 2147483647 w 2449"/>
                              <a:gd name="T59" fmla="*/ 2147483647 h 1582"/>
                              <a:gd name="T60" fmla="*/ 2147483647 w 2449"/>
                              <a:gd name="T61" fmla="*/ 2147483647 h 1582"/>
                              <a:gd name="T62" fmla="*/ 2147483647 w 2449"/>
                              <a:gd name="T63" fmla="*/ 2147483647 h 1582"/>
                              <a:gd name="T64" fmla="*/ 2147483647 w 2449"/>
                              <a:gd name="T65" fmla="*/ 2147483647 h 1582"/>
                              <a:gd name="T66" fmla="*/ 2147483647 w 2449"/>
                              <a:gd name="T67" fmla="*/ 2147483647 h 1582"/>
                              <a:gd name="T68" fmla="*/ 2147483647 w 2449"/>
                              <a:gd name="T69" fmla="*/ 2147483647 h 1582"/>
                              <a:gd name="T70" fmla="*/ 2147483647 w 2449"/>
                              <a:gd name="T71" fmla="*/ 2147483647 h 1582"/>
                              <a:gd name="T72" fmla="*/ 2147483647 w 2449"/>
                              <a:gd name="T73" fmla="*/ 2147483647 h 1582"/>
                              <a:gd name="T74" fmla="*/ 2147483647 w 2449"/>
                              <a:gd name="T75" fmla="*/ 0 h 1582"/>
                              <a:gd name="T76" fmla="*/ 2147483647 w 2449"/>
                              <a:gd name="T77" fmla="*/ 0 h 1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49"/>
                              <a:gd name="T118" fmla="*/ 0 h 1582"/>
                              <a:gd name="T119" fmla="*/ 2449 w 2449"/>
                              <a:gd name="T120" fmla="*/ 1582 h 1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49" h="1582">
                                <a:moveTo>
                                  <a:pt x="936" y="0"/>
                                </a:moveTo>
                                <a:lnTo>
                                  <a:pt x="2377" y="0"/>
                                </a:lnTo>
                                <a:lnTo>
                                  <a:pt x="2377" y="1150"/>
                                </a:lnTo>
                                <a:lnTo>
                                  <a:pt x="2449" y="1295"/>
                                </a:lnTo>
                                <a:lnTo>
                                  <a:pt x="2449" y="1367"/>
                                </a:lnTo>
                                <a:lnTo>
                                  <a:pt x="1585" y="1367"/>
                                </a:lnTo>
                                <a:lnTo>
                                  <a:pt x="1368" y="1439"/>
                                </a:lnTo>
                                <a:lnTo>
                                  <a:pt x="1225" y="1439"/>
                                </a:lnTo>
                                <a:lnTo>
                                  <a:pt x="1081" y="1510"/>
                                </a:lnTo>
                                <a:lnTo>
                                  <a:pt x="864" y="1510"/>
                                </a:lnTo>
                                <a:lnTo>
                                  <a:pt x="721" y="1582"/>
                                </a:lnTo>
                                <a:lnTo>
                                  <a:pt x="576" y="1510"/>
                                </a:lnTo>
                                <a:lnTo>
                                  <a:pt x="504" y="1295"/>
                                </a:lnTo>
                                <a:lnTo>
                                  <a:pt x="432" y="1295"/>
                                </a:lnTo>
                                <a:lnTo>
                                  <a:pt x="361" y="1222"/>
                                </a:lnTo>
                                <a:lnTo>
                                  <a:pt x="217" y="1150"/>
                                </a:lnTo>
                                <a:lnTo>
                                  <a:pt x="217" y="1079"/>
                                </a:lnTo>
                                <a:lnTo>
                                  <a:pt x="217" y="1150"/>
                                </a:lnTo>
                                <a:lnTo>
                                  <a:pt x="217" y="1007"/>
                                </a:lnTo>
                                <a:lnTo>
                                  <a:pt x="217" y="863"/>
                                </a:lnTo>
                                <a:lnTo>
                                  <a:pt x="144" y="863"/>
                                </a:lnTo>
                                <a:lnTo>
                                  <a:pt x="0" y="431"/>
                                </a:lnTo>
                                <a:lnTo>
                                  <a:pt x="0" y="215"/>
                                </a:lnTo>
                                <a:lnTo>
                                  <a:pt x="289" y="359"/>
                                </a:lnTo>
                                <a:lnTo>
                                  <a:pt x="576" y="359"/>
                                </a:lnTo>
                                <a:lnTo>
                                  <a:pt x="649" y="431"/>
                                </a:lnTo>
                                <a:lnTo>
                                  <a:pt x="504" y="647"/>
                                </a:lnTo>
                                <a:lnTo>
                                  <a:pt x="504" y="719"/>
                                </a:lnTo>
                                <a:lnTo>
                                  <a:pt x="576" y="719"/>
                                </a:lnTo>
                                <a:lnTo>
                                  <a:pt x="576" y="647"/>
                                </a:lnTo>
                                <a:lnTo>
                                  <a:pt x="649" y="503"/>
                                </a:lnTo>
                                <a:lnTo>
                                  <a:pt x="721" y="503"/>
                                </a:lnTo>
                                <a:lnTo>
                                  <a:pt x="721" y="287"/>
                                </a:lnTo>
                                <a:lnTo>
                                  <a:pt x="649" y="215"/>
                                </a:lnTo>
                                <a:lnTo>
                                  <a:pt x="721" y="143"/>
                                </a:lnTo>
                                <a:lnTo>
                                  <a:pt x="721" y="71"/>
                                </a:lnTo>
                                <a:lnTo>
                                  <a:pt x="649" y="71"/>
                                </a:lnTo>
                                <a:lnTo>
                                  <a:pt x="576" y="0"/>
                                </a:lnTo>
                                <a:lnTo>
                                  <a:pt x="936" y="0"/>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63" name="Freeform 41">
                            <a:extLst>
                              <a:ext uri="{FF2B5EF4-FFF2-40B4-BE49-F238E27FC236}">
                                <a16:creationId xmlns:a16="http://schemas.microsoft.com/office/drawing/2014/main" id="{80A57EF0-3223-40CE-9DA3-FA1097A5002F}"/>
                              </a:ext>
                            </a:extLst>
                          </p:cNvPr>
                          <p:cNvSpPr>
                            <a:spLocks/>
                          </p:cNvSpPr>
                          <p:nvPr/>
                        </p:nvSpPr>
                        <p:spPr bwMode="auto">
                          <a:xfrm>
                            <a:off x="2085261" y="2243385"/>
                            <a:ext cx="1321446" cy="700396"/>
                          </a:xfrm>
                          <a:custGeom>
                            <a:avLst/>
                            <a:gdLst>
                              <a:gd name="T0" fmla="*/ 2147483647 w 3817"/>
                              <a:gd name="T1" fmla="*/ 2147483647 h 2087"/>
                              <a:gd name="T2" fmla="*/ 2147483647 w 3817"/>
                              <a:gd name="T3" fmla="*/ 2147483647 h 2087"/>
                              <a:gd name="T4" fmla="*/ 2147483647 w 3817"/>
                              <a:gd name="T5" fmla="*/ 2147483647 h 2087"/>
                              <a:gd name="T6" fmla="*/ 2147483647 w 3817"/>
                              <a:gd name="T7" fmla="*/ 2147483647 h 2087"/>
                              <a:gd name="T8" fmla="*/ 2147483647 w 3817"/>
                              <a:gd name="T9" fmla="*/ 2147483647 h 2087"/>
                              <a:gd name="T10" fmla="*/ 2147483647 w 3817"/>
                              <a:gd name="T11" fmla="*/ 2147483647 h 2087"/>
                              <a:gd name="T12" fmla="*/ 2147483647 w 3817"/>
                              <a:gd name="T13" fmla="*/ 2147483647 h 2087"/>
                              <a:gd name="T14" fmla="*/ 2147483647 w 3817"/>
                              <a:gd name="T15" fmla="*/ 2147483647 h 2087"/>
                              <a:gd name="T16" fmla="*/ 2147483647 w 3817"/>
                              <a:gd name="T17" fmla="*/ 2147483647 h 2087"/>
                              <a:gd name="T18" fmla="*/ 2147483647 w 3817"/>
                              <a:gd name="T19" fmla="*/ 2147483647 h 2087"/>
                              <a:gd name="T20" fmla="*/ 2147483647 w 3817"/>
                              <a:gd name="T21" fmla="*/ 2147483647 h 2087"/>
                              <a:gd name="T22" fmla="*/ 2147483647 w 3817"/>
                              <a:gd name="T23" fmla="*/ 2147483647 h 2087"/>
                              <a:gd name="T24" fmla="*/ 2147483647 w 3817"/>
                              <a:gd name="T25" fmla="*/ 2147483647 h 2087"/>
                              <a:gd name="T26" fmla="*/ 2147483647 w 3817"/>
                              <a:gd name="T27" fmla="*/ 2147483647 h 2087"/>
                              <a:gd name="T28" fmla="*/ 2147483647 w 3817"/>
                              <a:gd name="T29" fmla="*/ 2147483647 h 2087"/>
                              <a:gd name="T30" fmla="*/ 2147483647 w 3817"/>
                              <a:gd name="T31" fmla="*/ 2147483647 h 2087"/>
                              <a:gd name="T32" fmla="*/ 2147483647 w 3817"/>
                              <a:gd name="T33" fmla="*/ 2147483647 h 2087"/>
                              <a:gd name="T34" fmla="*/ 2147483647 w 3817"/>
                              <a:gd name="T35" fmla="*/ 2147483647 h 2087"/>
                              <a:gd name="T36" fmla="*/ 2147483647 w 3817"/>
                              <a:gd name="T37" fmla="*/ 2147483647 h 2087"/>
                              <a:gd name="T38" fmla="*/ 2147483647 w 3817"/>
                              <a:gd name="T39" fmla="*/ 2147483647 h 2087"/>
                              <a:gd name="T40" fmla="*/ 2147483647 w 3817"/>
                              <a:gd name="T41" fmla="*/ 2147483647 h 2087"/>
                              <a:gd name="T42" fmla="*/ 2147483647 w 3817"/>
                              <a:gd name="T43" fmla="*/ 2147483647 h 2087"/>
                              <a:gd name="T44" fmla="*/ 0 w 3817"/>
                              <a:gd name="T45" fmla="*/ 2147483647 h 2087"/>
                              <a:gd name="T46" fmla="*/ 0 w 3817"/>
                              <a:gd name="T47" fmla="*/ 0 h 2087"/>
                              <a:gd name="T48" fmla="*/ 2147483647 w 3817"/>
                              <a:gd name="T49" fmla="*/ 0 h 2087"/>
                              <a:gd name="T50" fmla="*/ 2147483647 w 3817"/>
                              <a:gd name="T51" fmla="*/ 2147483647 h 2087"/>
                              <a:gd name="T52" fmla="*/ 2147483647 w 3817"/>
                              <a:gd name="T53" fmla="*/ 2147483647 h 20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17"/>
                              <a:gd name="T82" fmla="*/ 0 h 2087"/>
                              <a:gd name="T83" fmla="*/ 3817 w 3817"/>
                              <a:gd name="T84" fmla="*/ 2087 h 20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17" h="2087">
                                <a:moveTo>
                                  <a:pt x="3530" y="1799"/>
                                </a:moveTo>
                                <a:lnTo>
                                  <a:pt x="1585" y="1799"/>
                                </a:lnTo>
                                <a:lnTo>
                                  <a:pt x="1585" y="2014"/>
                                </a:lnTo>
                                <a:lnTo>
                                  <a:pt x="1513" y="1942"/>
                                </a:lnTo>
                                <a:lnTo>
                                  <a:pt x="1513" y="2014"/>
                                </a:lnTo>
                                <a:lnTo>
                                  <a:pt x="1081" y="2014"/>
                                </a:lnTo>
                                <a:lnTo>
                                  <a:pt x="1081" y="2087"/>
                                </a:lnTo>
                                <a:lnTo>
                                  <a:pt x="865" y="1870"/>
                                </a:lnTo>
                                <a:lnTo>
                                  <a:pt x="865" y="1799"/>
                                </a:lnTo>
                                <a:lnTo>
                                  <a:pt x="721" y="1510"/>
                                </a:lnTo>
                                <a:lnTo>
                                  <a:pt x="649" y="1510"/>
                                </a:lnTo>
                                <a:lnTo>
                                  <a:pt x="577" y="1582"/>
                                </a:lnTo>
                                <a:lnTo>
                                  <a:pt x="505" y="1582"/>
                                </a:lnTo>
                                <a:lnTo>
                                  <a:pt x="505" y="1439"/>
                                </a:lnTo>
                                <a:lnTo>
                                  <a:pt x="577" y="1439"/>
                                </a:lnTo>
                                <a:lnTo>
                                  <a:pt x="505" y="1295"/>
                                </a:lnTo>
                                <a:lnTo>
                                  <a:pt x="577" y="1295"/>
                                </a:lnTo>
                                <a:lnTo>
                                  <a:pt x="577" y="1079"/>
                                </a:lnTo>
                                <a:lnTo>
                                  <a:pt x="433" y="1007"/>
                                </a:lnTo>
                                <a:lnTo>
                                  <a:pt x="289" y="790"/>
                                </a:lnTo>
                                <a:lnTo>
                                  <a:pt x="145" y="719"/>
                                </a:lnTo>
                                <a:lnTo>
                                  <a:pt x="145" y="575"/>
                                </a:lnTo>
                                <a:lnTo>
                                  <a:pt x="0" y="431"/>
                                </a:lnTo>
                                <a:lnTo>
                                  <a:pt x="0" y="0"/>
                                </a:lnTo>
                                <a:lnTo>
                                  <a:pt x="3817" y="0"/>
                                </a:lnTo>
                                <a:lnTo>
                                  <a:pt x="3817" y="1799"/>
                                </a:lnTo>
                                <a:lnTo>
                                  <a:pt x="3530" y="1799"/>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4" name="Freeform 49">
                            <a:extLst>
                              <a:ext uri="{FF2B5EF4-FFF2-40B4-BE49-F238E27FC236}">
                                <a16:creationId xmlns:a16="http://schemas.microsoft.com/office/drawing/2014/main" id="{E24C9C02-C7C2-4680-82F4-F0E96601BDF2}"/>
                              </a:ext>
                            </a:extLst>
                          </p:cNvPr>
                          <p:cNvSpPr>
                            <a:spLocks/>
                          </p:cNvSpPr>
                          <p:nvPr/>
                        </p:nvSpPr>
                        <p:spPr bwMode="auto">
                          <a:xfrm>
                            <a:off x="3406706" y="3137737"/>
                            <a:ext cx="948510" cy="435323"/>
                          </a:xfrm>
                          <a:custGeom>
                            <a:avLst/>
                            <a:gdLst>
                              <a:gd name="T0" fmla="*/ 2147483647 w 2737"/>
                              <a:gd name="T1" fmla="*/ 0 h 1295"/>
                              <a:gd name="T2" fmla="*/ 0 w 2737"/>
                              <a:gd name="T3" fmla="*/ 0 h 1295"/>
                              <a:gd name="T4" fmla="*/ 0 w 2737"/>
                              <a:gd name="T5" fmla="*/ 2147483647 h 1295"/>
                              <a:gd name="T6" fmla="*/ 2147483647 w 2737"/>
                              <a:gd name="T7" fmla="*/ 2147483647 h 1295"/>
                              <a:gd name="T8" fmla="*/ 2147483647 w 2737"/>
                              <a:gd name="T9" fmla="*/ 2147483647 h 1295"/>
                              <a:gd name="T10" fmla="*/ 2147483647 w 2737"/>
                              <a:gd name="T11" fmla="*/ 2147483647 h 1295"/>
                              <a:gd name="T12" fmla="*/ 2147483647 w 2737"/>
                              <a:gd name="T13" fmla="*/ 2147483647 h 1295"/>
                              <a:gd name="T14" fmla="*/ 2147483647 w 2737"/>
                              <a:gd name="T15" fmla="*/ 2147483647 h 1295"/>
                              <a:gd name="T16" fmla="*/ 2147483647 w 2737"/>
                              <a:gd name="T17" fmla="*/ 2147483647 h 1295"/>
                              <a:gd name="T18" fmla="*/ 2147483647 w 2737"/>
                              <a:gd name="T19" fmla="*/ 2147483647 h 1295"/>
                              <a:gd name="T20" fmla="*/ 2147483647 w 2737"/>
                              <a:gd name="T21" fmla="*/ 2147483647 h 1295"/>
                              <a:gd name="T22" fmla="*/ 2147483647 w 2737"/>
                              <a:gd name="T23" fmla="*/ 2147483647 h 1295"/>
                              <a:gd name="T24" fmla="*/ 2147483647 w 2737"/>
                              <a:gd name="T25" fmla="*/ 2147483647 h 1295"/>
                              <a:gd name="T26" fmla="*/ 2147483647 w 2737"/>
                              <a:gd name="T27" fmla="*/ 2147483647 h 1295"/>
                              <a:gd name="T28" fmla="*/ 2147483647 w 2737"/>
                              <a:gd name="T29" fmla="*/ 2147483647 h 1295"/>
                              <a:gd name="T30" fmla="*/ 2147483647 w 2737"/>
                              <a:gd name="T31" fmla="*/ 2147483647 h 1295"/>
                              <a:gd name="T32" fmla="*/ 2147483647 w 2737"/>
                              <a:gd name="T33" fmla="*/ 2147483647 h 1295"/>
                              <a:gd name="T34" fmla="*/ 2147483647 w 2737"/>
                              <a:gd name="T35" fmla="*/ 2147483647 h 1295"/>
                              <a:gd name="T36" fmla="*/ 2147483647 w 2737"/>
                              <a:gd name="T37" fmla="*/ 2147483647 h 1295"/>
                              <a:gd name="T38" fmla="*/ 2147483647 w 2737"/>
                              <a:gd name="T39" fmla="*/ 2147483647 h 1295"/>
                              <a:gd name="T40" fmla="*/ 2147483647 w 2737"/>
                              <a:gd name="T41" fmla="*/ 0 h 1295"/>
                              <a:gd name="T42" fmla="*/ 2147483647 w 2737"/>
                              <a:gd name="T43" fmla="*/ 0 h 12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37"/>
                              <a:gd name="T67" fmla="*/ 0 h 1295"/>
                              <a:gd name="T68" fmla="*/ 2737 w 2737"/>
                              <a:gd name="T69" fmla="*/ 1295 h 12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37" h="1295">
                                <a:moveTo>
                                  <a:pt x="1657" y="0"/>
                                </a:moveTo>
                                <a:lnTo>
                                  <a:pt x="0" y="0"/>
                                </a:lnTo>
                                <a:lnTo>
                                  <a:pt x="0" y="864"/>
                                </a:lnTo>
                                <a:lnTo>
                                  <a:pt x="649" y="864"/>
                                </a:lnTo>
                                <a:lnTo>
                                  <a:pt x="649" y="1295"/>
                                </a:lnTo>
                                <a:lnTo>
                                  <a:pt x="2737" y="1295"/>
                                </a:lnTo>
                                <a:lnTo>
                                  <a:pt x="2737" y="1152"/>
                                </a:lnTo>
                                <a:lnTo>
                                  <a:pt x="2665" y="1152"/>
                                </a:lnTo>
                                <a:lnTo>
                                  <a:pt x="2665" y="1007"/>
                                </a:lnTo>
                                <a:lnTo>
                                  <a:pt x="2593" y="1007"/>
                                </a:lnTo>
                                <a:lnTo>
                                  <a:pt x="2593" y="647"/>
                                </a:lnTo>
                                <a:lnTo>
                                  <a:pt x="2521" y="647"/>
                                </a:lnTo>
                                <a:lnTo>
                                  <a:pt x="2521" y="504"/>
                                </a:lnTo>
                                <a:lnTo>
                                  <a:pt x="2449" y="360"/>
                                </a:lnTo>
                                <a:lnTo>
                                  <a:pt x="2449" y="215"/>
                                </a:lnTo>
                                <a:lnTo>
                                  <a:pt x="2377" y="215"/>
                                </a:lnTo>
                                <a:lnTo>
                                  <a:pt x="2305" y="144"/>
                                </a:lnTo>
                                <a:lnTo>
                                  <a:pt x="2160" y="72"/>
                                </a:lnTo>
                                <a:lnTo>
                                  <a:pt x="1945" y="72"/>
                                </a:lnTo>
                                <a:lnTo>
                                  <a:pt x="1945" y="144"/>
                                </a:lnTo>
                                <a:lnTo>
                                  <a:pt x="1801" y="0"/>
                                </a:lnTo>
                                <a:lnTo>
                                  <a:pt x="1657"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5" name="Freeform 50">
                            <a:extLst>
                              <a:ext uri="{FF2B5EF4-FFF2-40B4-BE49-F238E27FC236}">
                                <a16:creationId xmlns:a16="http://schemas.microsoft.com/office/drawing/2014/main" id="{71DB748E-C6F7-49A2-943D-1AE7BC8EF36D}"/>
                              </a:ext>
                            </a:extLst>
                          </p:cNvPr>
                          <p:cNvSpPr>
                            <a:spLocks/>
                          </p:cNvSpPr>
                          <p:nvPr/>
                        </p:nvSpPr>
                        <p:spPr bwMode="auto">
                          <a:xfrm>
                            <a:off x="3406706" y="3137737"/>
                            <a:ext cx="948510" cy="435323"/>
                          </a:xfrm>
                          <a:custGeom>
                            <a:avLst/>
                            <a:gdLst>
                              <a:gd name="T0" fmla="*/ 2147483647 w 2737"/>
                              <a:gd name="T1" fmla="*/ 0 h 1295"/>
                              <a:gd name="T2" fmla="*/ 0 w 2737"/>
                              <a:gd name="T3" fmla="*/ 0 h 1295"/>
                              <a:gd name="T4" fmla="*/ 0 w 2737"/>
                              <a:gd name="T5" fmla="*/ 2147483647 h 1295"/>
                              <a:gd name="T6" fmla="*/ 2147483647 w 2737"/>
                              <a:gd name="T7" fmla="*/ 2147483647 h 1295"/>
                              <a:gd name="T8" fmla="*/ 2147483647 w 2737"/>
                              <a:gd name="T9" fmla="*/ 2147483647 h 1295"/>
                              <a:gd name="T10" fmla="*/ 2147483647 w 2737"/>
                              <a:gd name="T11" fmla="*/ 2147483647 h 1295"/>
                              <a:gd name="T12" fmla="*/ 2147483647 w 2737"/>
                              <a:gd name="T13" fmla="*/ 2147483647 h 1295"/>
                              <a:gd name="T14" fmla="*/ 2147483647 w 2737"/>
                              <a:gd name="T15" fmla="*/ 2147483647 h 1295"/>
                              <a:gd name="T16" fmla="*/ 2147483647 w 2737"/>
                              <a:gd name="T17" fmla="*/ 2147483647 h 1295"/>
                              <a:gd name="T18" fmla="*/ 2147483647 w 2737"/>
                              <a:gd name="T19" fmla="*/ 2147483647 h 1295"/>
                              <a:gd name="T20" fmla="*/ 2147483647 w 2737"/>
                              <a:gd name="T21" fmla="*/ 2147483647 h 1295"/>
                              <a:gd name="T22" fmla="*/ 2147483647 w 2737"/>
                              <a:gd name="T23" fmla="*/ 2147483647 h 1295"/>
                              <a:gd name="T24" fmla="*/ 2147483647 w 2737"/>
                              <a:gd name="T25" fmla="*/ 2147483647 h 1295"/>
                              <a:gd name="T26" fmla="*/ 2147483647 w 2737"/>
                              <a:gd name="T27" fmla="*/ 2147483647 h 1295"/>
                              <a:gd name="T28" fmla="*/ 2147483647 w 2737"/>
                              <a:gd name="T29" fmla="*/ 2147483647 h 1295"/>
                              <a:gd name="T30" fmla="*/ 2147483647 w 2737"/>
                              <a:gd name="T31" fmla="*/ 2147483647 h 1295"/>
                              <a:gd name="T32" fmla="*/ 2147483647 w 2737"/>
                              <a:gd name="T33" fmla="*/ 2147483647 h 1295"/>
                              <a:gd name="T34" fmla="*/ 2147483647 w 2737"/>
                              <a:gd name="T35" fmla="*/ 2147483647 h 1295"/>
                              <a:gd name="T36" fmla="*/ 2147483647 w 2737"/>
                              <a:gd name="T37" fmla="*/ 2147483647 h 1295"/>
                              <a:gd name="T38" fmla="*/ 2147483647 w 2737"/>
                              <a:gd name="T39" fmla="*/ 2147483647 h 1295"/>
                              <a:gd name="T40" fmla="*/ 2147483647 w 2737"/>
                              <a:gd name="T41" fmla="*/ 2147483647 h 1295"/>
                              <a:gd name="T42" fmla="*/ 2147483647 w 2737"/>
                              <a:gd name="T43" fmla="*/ 0 h 1295"/>
                              <a:gd name="T44" fmla="*/ 2147483647 w 2737"/>
                              <a:gd name="T45" fmla="*/ 0 h 1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37"/>
                              <a:gd name="T70" fmla="*/ 0 h 1295"/>
                              <a:gd name="T71" fmla="*/ 2737 w 2737"/>
                              <a:gd name="T72" fmla="*/ 1295 h 1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37" h="1295">
                                <a:moveTo>
                                  <a:pt x="1657" y="0"/>
                                </a:moveTo>
                                <a:lnTo>
                                  <a:pt x="0" y="0"/>
                                </a:lnTo>
                                <a:lnTo>
                                  <a:pt x="0" y="864"/>
                                </a:lnTo>
                                <a:lnTo>
                                  <a:pt x="649" y="864"/>
                                </a:lnTo>
                                <a:lnTo>
                                  <a:pt x="649" y="1295"/>
                                </a:lnTo>
                                <a:lnTo>
                                  <a:pt x="2737" y="1295"/>
                                </a:lnTo>
                                <a:lnTo>
                                  <a:pt x="2737" y="1152"/>
                                </a:lnTo>
                                <a:lnTo>
                                  <a:pt x="2665" y="1152"/>
                                </a:lnTo>
                                <a:lnTo>
                                  <a:pt x="2665" y="1007"/>
                                </a:lnTo>
                                <a:lnTo>
                                  <a:pt x="2593" y="1007"/>
                                </a:lnTo>
                                <a:lnTo>
                                  <a:pt x="2593" y="647"/>
                                </a:lnTo>
                                <a:lnTo>
                                  <a:pt x="2521" y="647"/>
                                </a:lnTo>
                                <a:lnTo>
                                  <a:pt x="2521" y="504"/>
                                </a:lnTo>
                                <a:lnTo>
                                  <a:pt x="2449" y="360"/>
                                </a:lnTo>
                                <a:lnTo>
                                  <a:pt x="2449" y="215"/>
                                </a:lnTo>
                                <a:lnTo>
                                  <a:pt x="2377" y="215"/>
                                </a:lnTo>
                                <a:lnTo>
                                  <a:pt x="2305" y="144"/>
                                </a:lnTo>
                                <a:lnTo>
                                  <a:pt x="2160" y="72"/>
                                </a:lnTo>
                                <a:lnTo>
                                  <a:pt x="1945" y="72"/>
                                </a:lnTo>
                                <a:lnTo>
                                  <a:pt x="1945" y="144"/>
                                </a:lnTo>
                                <a:lnTo>
                                  <a:pt x="1801" y="0"/>
                                </a:lnTo>
                                <a:lnTo>
                                  <a:pt x="1657"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6" name="Freeform 51">
                            <a:extLst>
                              <a:ext uri="{FF2B5EF4-FFF2-40B4-BE49-F238E27FC236}">
                                <a16:creationId xmlns:a16="http://schemas.microsoft.com/office/drawing/2014/main" id="{04D8F1F6-4451-4BB6-9925-2B43316CABF4}"/>
                              </a:ext>
                            </a:extLst>
                          </p:cNvPr>
                          <p:cNvSpPr>
                            <a:spLocks/>
                          </p:cNvSpPr>
                          <p:nvPr/>
                        </p:nvSpPr>
                        <p:spPr bwMode="auto">
                          <a:xfrm>
                            <a:off x="3406706" y="3137737"/>
                            <a:ext cx="948510" cy="435323"/>
                          </a:xfrm>
                          <a:custGeom>
                            <a:avLst/>
                            <a:gdLst>
                              <a:gd name="T0" fmla="*/ 2147483647 w 2737"/>
                              <a:gd name="T1" fmla="*/ 0 h 1295"/>
                              <a:gd name="T2" fmla="*/ 0 w 2737"/>
                              <a:gd name="T3" fmla="*/ 0 h 1295"/>
                              <a:gd name="T4" fmla="*/ 0 w 2737"/>
                              <a:gd name="T5" fmla="*/ 2147483647 h 1295"/>
                              <a:gd name="T6" fmla="*/ 2147483647 w 2737"/>
                              <a:gd name="T7" fmla="*/ 2147483647 h 1295"/>
                              <a:gd name="T8" fmla="*/ 2147483647 w 2737"/>
                              <a:gd name="T9" fmla="*/ 2147483647 h 1295"/>
                              <a:gd name="T10" fmla="*/ 2147483647 w 2737"/>
                              <a:gd name="T11" fmla="*/ 2147483647 h 1295"/>
                              <a:gd name="T12" fmla="*/ 2147483647 w 2737"/>
                              <a:gd name="T13" fmla="*/ 2147483647 h 1295"/>
                              <a:gd name="T14" fmla="*/ 2147483647 w 2737"/>
                              <a:gd name="T15" fmla="*/ 2147483647 h 1295"/>
                              <a:gd name="T16" fmla="*/ 2147483647 w 2737"/>
                              <a:gd name="T17" fmla="*/ 2147483647 h 1295"/>
                              <a:gd name="T18" fmla="*/ 2147483647 w 2737"/>
                              <a:gd name="T19" fmla="*/ 2147483647 h 1295"/>
                              <a:gd name="T20" fmla="*/ 2147483647 w 2737"/>
                              <a:gd name="T21" fmla="*/ 2147483647 h 1295"/>
                              <a:gd name="T22" fmla="*/ 2147483647 w 2737"/>
                              <a:gd name="T23" fmla="*/ 2147483647 h 1295"/>
                              <a:gd name="T24" fmla="*/ 2147483647 w 2737"/>
                              <a:gd name="T25" fmla="*/ 2147483647 h 1295"/>
                              <a:gd name="T26" fmla="*/ 2147483647 w 2737"/>
                              <a:gd name="T27" fmla="*/ 2147483647 h 1295"/>
                              <a:gd name="T28" fmla="*/ 2147483647 w 2737"/>
                              <a:gd name="T29" fmla="*/ 2147483647 h 1295"/>
                              <a:gd name="T30" fmla="*/ 2147483647 w 2737"/>
                              <a:gd name="T31" fmla="*/ 2147483647 h 1295"/>
                              <a:gd name="T32" fmla="*/ 2147483647 w 2737"/>
                              <a:gd name="T33" fmla="*/ 2147483647 h 1295"/>
                              <a:gd name="T34" fmla="*/ 2147483647 w 2737"/>
                              <a:gd name="T35" fmla="*/ 2147483647 h 1295"/>
                              <a:gd name="T36" fmla="*/ 2147483647 w 2737"/>
                              <a:gd name="T37" fmla="*/ 2147483647 h 1295"/>
                              <a:gd name="T38" fmla="*/ 2147483647 w 2737"/>
                              <a:gd name="T39" fmla="*/ 2147483647 h 1295"/>
                              <a:gd name="T40" fmla="*/ 2147483647 w 2737"/>
                              <a:gd name="T41" fmla="*/ 0 h 1295"/>
                              <a:gd name="T42" fmla="*/ 2147483647 w 2737"/>
                              <a:gd name="T43" fmla="*/ 0 h 12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37"/>
                              <a:gd name="T67" fmla="*/ 0 h 1295"/>
                              <a:gd name="T68" fmla="*/ 2737 w 2737"/>
                              <a:gd name="T69" fmla="*/ 1295 h 12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37" h="1295">
                                <a:moveTo>
                                  <a:pt x="1657" y="0"/>
                                </a:moveTo>
                                <a:lnTo>
                                  <a:pt x="0" y="0"/>
                                </a:lnTo>
                                <a:lnTo>
                                  <a:pt x="0" y="864"/>
                                </a:lnTo>
                                <a:lnTo>
                                  <a:pt x="649" y="864"/>
                                </a:lnTo>
                                <a:lnTo>
                                  <a:pt x="649" y="1295"/>
                                </a:lnTo>
                                <a:lnTo>
                                  <a:pt x="2737" y="1295"/>
                                </a:lnTo>
                                <a:lnTo>
                                  <a:pt x="2737" y="1152"/>
                                </a:lnTo>
                                <a:lnTo>
                                  <a:pt x="2665" y="1152"/>
                                </a:lnTo>
                                <a:lnTo>
                                  <a:pt x="2665" y="1007"/>
                                </a:lnTo>
                                <a:lnTo>
                                  <a:pt x="2593" y="1007"/>
                                </a:lnTo>
                                <a:lnTo>
                                  <a:pt x="2593" y="647"/>
                                </a:lnTo>
                                <a:lnTo>
                                  <a:pt x="2521" y="647"/>
                                </a:lnTo>
                                <a:lnTo>
                                  <a:pt x="2521" y="504"/>
                                </a:lnTo>
                                <a:lnTo>
                                  <a:pt x="2449" y="360"/>
                                </a:lnTo>
                                <a:lnTo>
                                  <a:pt x="2449" y="215"/>
                                </a:lnTo>
                                <a:lnTo>
                                  <a:pt x="2377" y="215"/>
                                </a:lnTo>
                                <a:lnTo>
                                  <a:pt x="2305" y="144"/>
                                </a:lnTo>
                                <a:lnTo>
                                  <a:pt x="2160" y="72"/>
                                </a:lnTo>
                                <a:lnTo>
                                  <a:pt x="1945" y="72"/>
                                </a:lnTo>
                                <a:lnTo>
                                  <a:pt x="1945" y="144"/>
                                </a:lnTo>
                                <a:lnTo>
                                  <a:pt x="1801" y="0"/>
                                </a:lnTo>
                                <a:lnTo>
                                  <a:pt x="1657"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7" name="Freeform 52">
                            <a:extLst>
                              <a:ext uri="{FF2B5EF4-FFF2-40B4-BE49-F238E27FC236}">
                                <a16:creationId xmlns:a16="http://schemas.microsoft.com/office/drawing/2014/main" id="{B606E10C-0B9D-484F-8777-729D3C12EBA3}"/>
                              </a:ext>
                            </a:extLst>
                          </p:cNvPr>
                          <p:cNvSpPr>
                            <a:spLocks/>
                          </p:cNvSpPr>
                          <p:nvPr/>
                        </p:nvSpPr>
                        <p:spPr bwMode="auto">
                          <a:xfrm>
                            <a:off x="3406706" y="3137737"/>
                            <a:ext cx="948510" cy="435323"/>
                          </a:xfrm>
                          <a:custGeom>
                            <a:avLst/>
                            <a:gdLst>
                              <a:gd name="T0" fmla="*/ 2147483647 w 2737"/>
                              <a:gd name="T1" fmla="*/ 0 h 1295"/>
                              <a:gd name="T2" fmla="*/ 0 w 2737"/>
                              <a:gd name="T3" fmla="*/ 0 h 1295"/>
                              <a:gd name="T4" fmla="*/ 0 w 2737"/>
                              <a:gd name="T5" fmla="*/ 2147483647 h 1295"/>
                              <a:gd name="T6" fmla="*/ 2147483647 w 2737"/>
                              <a:gd name="T7" fmla="*/ 2147483647 h 1295"/>
                              <a:gd name="T8" fmla="*/ 2147483647 w 2737"/>
                              <a:gd name="T9" fmla="*/ 2147483647 h 1295"/>
                              <a:gd name="T10" fmla="*/ 2147483647 w 2737"/>
                              <a:gd name="T11" fmla="*/ 2147483647 h 1295"/>
                              <a:gd name="T12" fmla="*/ 2147483647 w 2737"/>
                              <a:gd name="T13" fmla="*/ 2147483647 h 1295"/>
                              <a:gd name="T14" fmla="*/ 2147483647 w 2737"/>
                              <a:gd name="T15" fmla="*/ 2147483647 h 1295"/>
                              <a:gd name="T16" fmla="*/ 2147483647 w 2737"/>
                              <a:gd name="T17" fmla="*/ 2147483647 h 1295"/>
                              <a:gd name="T18" fmla="*/ 2147483647 w 2737"/>
                              <a:gd name="T19" fmla="*/ 2147483647 h 1295"/>
                              <a:gd name="T20" fmla="*/ 2147483647 w 2737"/>
                              <a:gd name="T21" fmla="*/ 2147483647 h 1295"/>
                              <a:gd name="T22" fmla="*/ 2147483647 w 2737"/>
                              <a:gd name="T23" fmla="*/ 2147483647 h 1295"/>
                              <a:gd name="T24" fmla="*/ 2147483647 w 2737"/>
                              <a:gd name="T25" fmla="*/ 2147483647 h 1295"/>
                              <a:gd name="T26" fmla="*/ 2147483647 w 2737"/>
                              <a:gd name="T27" fmla="*/ 2147483647 h 1295"/>
                              <a:gd name="T28" fmla="*/ 2147483647 w 2737"/>
                              <a:gd name="T29" fmla="*/ 2147483647 h 1295"/>
                              <a:gd name="T30" fmla="*/ 2147483647 w 2737"/>
                              <a:gd name="T31" fmla="*/ 2147483647 h 1295"/>
                              <a:gd name="T32" fmla="*/ 2147483647 w 2737"/>
                              <a:gd name="T33" fmla="*/ 2147483647 h 1295"/>
                              <a:gd name="T34" fmla="*/ 2147483647 w 2737"/>
                              <a:gd name="T35" fmla="*/ 2147483647 h 1295"/>
                              <a:gd name="T36" fmla="*/ 2147483647 w 2737"/>
                              <a:gd name="T37" fmla="*/ 2147483647 h 1295"/>
                              <a:gd name="T38" fmla="*/ 2147483647 w 2737"/>
                              <a:gd name="T39" fmla="*/ 2147483647 h 1295"/>
                              <a:gd name="T40" fmla="*/ 2147483647 w 2737"/>
                              <a:gd name="T41" fmla="*/ 0 h 1295"/>
                              <a:gd name="T42" fmla="*/ 2147483647 w 2737"/>
                              <a:gd name="T43" fmla="*/ 0 h 12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37"/>
                              <a:gd name="T67" fmla="*/ 0 h 1295"/>
                              <a:gd name="T68" fmla="*/ 2737 w 2737"/>
                              <a:gd name="T69" fmla="*/ 1295 h 12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37" h="1295">
                                <a:moveTo>
                                  <a:pt x="1657" y="0"/>
                                </a:moveTo>
                                <a:lnTo>
                                  <a:pt x="0" y="0"/>
                                </a:lnTo>
                                <a:lnTo>
                                  <a:pt x="0" y="864"/>
                                </a:lnTo>
                                <a:lnTo>
                                  <a:pt x="649" y="864"/>
                                </a:lnTo>
                                <a:lnTo>
                                  <a:pt x="649" y="1295"/>
                                </a:lnTo>
                                <a:lnTo>
                                  <a:pt x="2737" y="1295"/>
                                </a:lnTo>
                                <a:lnTo>
                                  <a:pt x="2737" y="1152"/>
                                </a:lnTo>
                                <a:lnTo>
                                  <a:pt x="2665" y="1152"/>
                                </a:lnTo>
                                <a:lnTo>
                                  <a:pt x="2665" y="1007"/>
                                </a:lnTo>
                                <a:lnTo>
                                  <a:pt x="2593" y="1007"/>
                                </a:lnTo>
                                <a:lnTo>
                                  <a:pt x="2593" y="647"/>
                                </a:lnTo>
                                <a:lnTo>
                                  <a:pt x="2521" y="647"/>
                                </a:lnTo>
                                <a:lnTo>
                                  <a:pt x="2521" y="504"/>
                                </a:lnTo>
                                <a:lnTo>
                                  <a:pt x="2449" y="360"/>
                                </a:lnTo>
                                <a:lnTo>
                                  <a:pt x="2449" y="215"/>
                                </a:lnTo>
                                <a:lnTo>
                                  <a:pt x="2377" y="215"/>
                                </a:lnTo>
                                <a:lnTo>
                                  <a:pt x="2305" y="144"/>
                                </a:lnTo>
                                <a:lnTo>
                                  <a:pt x="2160" y="72"/>
                                </a:lnTo>
                                <a:lnTo>
                                  <a:pt x="1945" y="72"/>
                                </a:lnTo>
                                <a:lnTo>
                                  <a:pt x="1945" y="144"/>
                                </a:lnTo>
                                <a:lnTo>
                                  <a:pt x="1801" y="0"/>
                                </a:lnTo>
                                <a:lnTo>
                                  <a:pt x="1657"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68" name="Freeform 53">
                            <a:extLst>
                              <a:ext uri="{FF2B5EF4-FFF2-40B4-BE49-F238E27FC236}">
                                <a16:creationId xmlns:a16="http://schemas.microsoft.com/office/drawing/2014/main" id="{8D412BF1-CCAE-47FB-A99B-EC9A94B46CB6}"/>
                              </a:ext>
                            </a:extLst>
                          </p:cNvPr>
                          <p:cNvSpPr>
                            <a:spLocks/>
                          </p:cNvSpPr>
                          <p:nvPr/>
                        </p:nvSpPr>
                        <p:spPr bwMode="auto">
                          <a:xfrm>
                            <a:off x="2857002" y="3426515"/>
                            <a:ext cx="773897" cy="534456"/>
                          </a:xfrm>
                          <a:custGeom>
                            <a:avLst/>
                            <a:gdLst>
                              <a:gd name="T0" fmla="*/ 2147483647 w 2232"/>
                              <a:gd name="T1" fmla="*/ 2147483647 h 1583"/>
                              <a:gd name="T2" fmla="*/ 0 w 2232"/>
                              <a:gd name="T3" fmla="*/ 2147483647 h 1583"/>
                              <a:gd name="T4" fmla="*/ 0 w 2232"/>
                              <a:gd name="T5" fmla="*/ 0 h 1583"/>
                              <a:gd name="T6" fmla="*/ 2147483647 w 2232"/>
                              <a:gd name="T7" fmla="*/ 0 h 1583"/>
                              <a:gd name="T8" fmla="*/ 2147483647 w 2232"/>
                              <a:gd name="T9" fmla="*/ 2147483647 h 1583"/>
                              <a:gd name="T10" fmla="*/ 2147483647 w 2232"/>
                              <a:gd name="T11" fmla="*/ 2147483647 h 1583"/>
                              <a:gd name="T12" fmla="*/ 0 60000 65536"/>
                              <a:gd name="T13" fmla="*/ 0 60000 65536"/>
                              <a:gd name="T14" fmla="*/ 0 60000 65536"/>
                              <a:gd name="T15" fmla="*/ 0 60000 65536"/>
                              <a:gd name="T16" fmla="*/ 0 60000 65536"/>
                              <a:gd name="T17" fmla="*/ 0 60000 65536"/>
                              <a:gd name="T18" fmla="*/ 0 w 2232"/>
                              <a:gd name="T19" fmla="*/ 0 h 1583"/>
                              <a:gd name="T20" fmla="*/ 2232 w 2232"/>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2232" h="1583">
                                <a:moveTo>
                                  <a:pt x="1943" y="1583"/>
                                </a:moveTo>
                                <a:lnTo>
                                  <a:pt x="0" y="1583"/>
                                </a:lnTo>
                                <a:lnTo>
                                  <a:pt x="0" y="0"/>
                                </a:lnTo>
                                <a:lnTo>
                                  <a:pt x="2232" y="0"/>
                                </a:lnTo>
                                <a:lnTo>
                                  <a:pt x="2232" y="1583"/>
                                </a:lnTo>
                                <a:lnTo>
                                  <a:pt x="1943" y="1583"/>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69" name="Freeform 57">
                            <a:extLst>
                              <a:ext uri="{FF2B5EF4-FFF2-40B4-BE49-F238E27FC236}">
                                <a16:creationId xmlns:a16="http://schemas.microsoft.com/office/drawing/2014/main" id="{00A5F9B6-4046-4334-ABD9-458BA4A83912}"/>
                              </a:ext>
                            </a:extLst>
                          </p:cNvPr>
                          <p:cNvSpPr>
                            <a:spLocks/>
                          </p:cNvSpPr>
                          <p:nvPr/>
                        </p:nvSpPr>
                        <p:spPr bwMode="auto">
                          <a:xfrm>
                            <a:off x="3630899" y="3573059"/>
                            <a:ext cx="823479" cy="387911"/>
                          </a:xfrm>
                          <a:custGeom>
                            <a:avLst/>
                            <a:gdLst>
                              <a:gd name="T0" fmla="*/ 2147483647 w 2376"/>
                              <a:gd name="T1" fmla="*/ 0 h 1152"/>
                              <a:gd name="T2" fmla="*/ 0 w 2376"/>
                              <a:gd name="T3" fmla="*/ 0 h 1152"/>
                              <a:gd name="T4" fmla="*/ 0 w 2376"/>
                              <a:gd name="T5" fmla="*/ 2147483647 h 1152"/>
                              <a:gd name="T6" fmla="*/ 2147483647 w 2376"/>
                              <a:gd name="T7" fmla="*/ 2147483647 h 1152"/>
                              <a:gd name="T8" fmla="*/ 2147483647 w 2376"/>
                              <a:gd name="T9" fmla="*/ 2147483647 h 1152"/>
                              <a:gd name="T10" fmla="*/ 2147483647 w 2376"/>
                              <a:gd name="T11" fmla="*/ 2147483647 h 1152"/>
                              <a:gd name="T12" fmla="*/ 2147483647 w 2376"/>
                              <a:gd name="T13" fmla="*/ 2147483647 h 1152"/>
                              <a:gd name="T14" fmla="*/ 2147483647 w 2376"/>
                              <a:gd name="T15" fmla="*/ 0 h 1152"/>
                              <a:gd name="T16" fmla="*/ 2147483647 w 2376"/>
                              <a:gd name="T17" fmla="*/ 2147483647 h 1152"/>
                              <a:gd name="T18" fmla="*/ 2147483647 w 2376"/>
                              <a:gd name="T19" fmla="*/ 0 h 1152"/>
                              <a:gd name="T20" fmla="*/ 2147483647 w 2376"/>
                              <a:gd name="T21" fmla="*/ 0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6"/>
                              <a:gd name="T34" fmla="*/ 0 h 1152"/>
                              <a:gd name="T35" fmla="*/ 2376 w 2376"/>
                              <a:gd name="T36" fmla="*/ 1152 h 1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6" h="1152">
                                <a:moveTo>
                                  <a:pt x="2016" y="0"/>
                                </a:moveTo>
                                <a:lnTo>
                                  <a:pt x="0" y="0"/>
                                </a:lnTo>
                                <a:lnTo>
                                  <a:pt x="0" y="1152"/>
                                </a:lnTo>
                                <a:lnTo>
                                  <a:pt x="2376" y="1152"/>
                                </a:lnTo>
                                <a:lnTo>
                                  <a:pt x="2376" y="360"/>
                                </a:lnTo>
                                <a:lnTo>
                                  <a:pt x="2160" y="144"/>
                                </a:lnTo>
                                <a:lnTo>
                                  <a:pt x="2232" y="72"/>
                                </a:lnTo>
                                <a:lnTo>
                                  <a:pt x="2232" y="0"/>
                                </a:lnTo>
                                <a:lnTo>
                                  <a:pt x="2160" y="72"/>
                                </a:lnTo>
                                <a:lnTo>
                                  <a:pt x="2088" y="0"/>
                                </a:lnTo>
                                <a:lnTo>
                                  <a:pt x="2016"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0" name="Freeform 58">
                            <a:extLst>
                              <a:ext uri="{FF2B5EF4-FFF2-40B4-BE49-F238E27FC236}">
                                <a16:creationId xmlns:a16="http://schemas.microsoft.com/office/drawing/2014/main" id="{06BB3E89-E91F-4469-9F73-570A6F5105C0}"/>
                              </a:ext>
                            </a:extLst>
                          </p:cNvPr>
                          <p:cNvSpPr>
                            <a:spLocks/>
                          </p:cNvSpPr>
                          <p:nvPr/>
                        </p:nvSpPr>
                        <p:spPr bwMode="auto">
                          <a:xfrm>
                            <a:off x="3630899" y="3573059"/>
                            <a:ext cx="823479" cy="387911"/>
                          </a:xfrm>
                          <a:custGeom>
                            <a:avLst/>
                            <a:gdLst>
                              <a:gd name="T0" fmla="*/ 2147483647 w 2376"/>
                              <a:gd name="T1" fmla="*/ 0 h 1152"/>
                              <a:gd name="T2" fmla="*/ 0 w 2376"/>
                              <a:gd name="T3" fmla="*/ 0 h 1152"/>
                              <a:gd name="T4" fmla="*/ 0 w 2376"/>
                              <a:gd name="T5" fmla="*/ 2147483647 h 1152"/>
                              <a:gd name="T6" fmla="*/ 2147483647 w 2376"/>
                              <a:gd name="T7" fmla="*/ 2147483647 h 1152"/>
                              <a:gd name="T8" fmla="*/ 2147483647 w 2376"/>
                              <a:gd name="T9" fmla="*/ 2147483647 h 1152"/>
                              <a:gd name="T10" fmla="*/ 2147483647 w 2376"/>
                              <a:gd name="T11" fmla="*/ 2147483647 h 1152"/>
                              <a:gd name="T12" fmla="*/ 2147483647 w 2376"/>
                              <a:gd name="T13" fmla="*/ 2147483647 h 1152"/>
                              <a:gd name="T14" fmla="*/ 2147483647 w 2376"/>
                              <a:gd name="T15" fmla="*/ 0 h 1152"/>
                              <a:gd name="T16" fmla="*/ 2147483647 w 2376"/>
                              <a:gd name="T17" fmla="*/ 2147483647 h 1152"/>
                              <a:gd name="T18" fmla="*/ 2147483647 w 2376"/>
                              <a:gd name="T19" fmla="*/ 0 h 1152"/>
                              <a:gd name="T20" fmla="*/ 2147483647 w 2376"/>
                              <a:gd name="T21" fmla="*/ 0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6"/>
                              <a:gd name="T34" fmla="*/ 0 h 1152"/>
                              <a:gd name="T35" fmla="*/ 2376 w 2376"/>
                              <a:gd name="T36" fmla="*/ 1152 h 1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6" h="1152">
                                <a:moveTo>
                                  <a:pt x="2016" y="0"/>
                                </a:moveTo>
                                <a:lnTo>
                                  <a:pt x="0" y="0"/>
                                </a:lnTo>
                                <a:lnTo>
                                  <a:pt x="0" y="1152"/>
                                </a:lnTo>
                                <a:lnTo>
                                  <a:pt x="2376" y="1152"/>
                                </a:lnTo>
                                <a:lnTo>
                                  <a:pt x="2376" y="360"/>
                                </a:lnTo>
                                <a:lnTo>
                                  <a:pt x="2160" y="144"/>
                                </a:lnTo>
                                <a:lnTo>
                                  <a:pt x="2232" y="72"/>
                                </a:lnTo>
                                <a:lnTo>
                                  <a:pt x="2232" y="0"/>
                                </a:lnTo>
                                <a:lnTo>
                                  <a:pt x="2160" y="72"/>
                                </a:lnTo>
                                <a:lnTo>
                                  <a:pt x="2088" y="0"/>
                                </a:lnTo>
                                <a:lnTo>
                                  <a:pt x="2016"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1" name="Freeform 59">
                            <a:extLst>
                              <a:ext uri="{FF2B5EF4-FFF2-40B4-BE49-F238E27FC236}">
                                <a16:creationId xmlns:a16="http://schemas.microsoft.com/office/drawing/2014/main" id="{DDEF483D-4B57-405C-AA85-D972E677C140}"/>
                              </a:ext>
                            </a:extLst>
                          </p:cNvPr>
                          <p:cNvSpPr>
                            <a:spLocks/>
                          </p:cNvSpPr>
                          <p:nvPr/>
                        </p:nvSpPr>
                        <p:spPr bwMode="auto">
                          <a:xfrm>
                            <a:off x="3630899" y="3573059"/>
                            <a:ext cx="823479" cy="387911"/>
                          </a:xfrm>
                          <a:custGeom>
                            <a:avLst/>
                            <a:gdLst>
                              <a:gd name="T0" fmla="*/ 2147483647 w 2376"/>
                              <a:gd name="T1" fmla="*/ 0 h 1152"/>
                              <a:gd name="T2" fmla="*/ 0 w 2376"/>
                              <a:gd name="T3" fmla="*/ 0 h 1152"/>
                              <a:gd name="T4" fmla="*/ 0 w 2376"/>
                              <a:gd name="T5" fmla="*/ 2147483647 h 1152"/>
                              <a:gd name="T6" fmla="*/ 2147483647 w 2376"/>
                              <a:gd name="T7" fmla="*/ 2147483647 h 1152"/>
                              <a:gd name="T8" fmla="*/ 2147483647 w 2376"/>
                              <a:gd name="T9" fmla="*/ 2147483647 h 1152"/>
                              <a:gd name="T10" fmla="*/ 2147483647 w 2376"/>
                              <a:gd name="T11" fmla="*/ 2147483647 h 1152"/>
                              <a:gd name="T12" fmla="*/ 2147483647 w 2376"/>
                              <a:gd name="T13" fmla="*/ 2147483647 h 1152"/>
                              <a:gd name="T14" fmla="*/ 2147483647 w 2376"/>
                              <a:gd name="T15" fmla="*/ 0 h 1152"/>
                              <a:gd name="T16" fmla="*/ 2147483647 w 2376"/>
                              <a:gd name="T17" fmla="*/ 2147483647 h 1152"/>
                              <a:gd name="T18" fmla="*/ 2147483647 w 2376"/>
                              <a:gd name="T19" fmla="*/ 0 h 1152"/>
                              <a:gd name="T20" fmla="*/ 2147483647 w 2376"/>
                              <a:gd name="T21" fmla="*/ 0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6"/>
                              <a:gd name="T34" fmla="*/ 0 h 1152"/>
                              <a:gd name="T35" fmla="*/ 2376 w 2376"/>
                              <a:gd name="T36" fmla="*/ 1152 h 1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6" h="1152">
                                <a:moveTo>
                                  <a:pt x="2016" y="0"/>
                                </a:moveTo>
                                <a:lnTo>
                                  <a:pt x="0" y="0"/>
                                </a:lnTo>
                                <a:lnTo>
                                  <a:pt x="0" y="1152"/>
                                </a:lnTo>
                                <a:lnTo>
                                  <a:pt x="2376" y="1152"/>
                                </a:lnTo>
                                <a:lnTo>
                                  <a:pt x="2376" y="360"/>
                                </a:lnTo>
                                <a:lnTo>
                                  <a:pt x="2160" y="144"/>
                                </a:lnTo>
                                <a:lnTo>
                                  <a:pt x="2232" y="72"/>
                                </a:lnTo>
                                <a:lnTo>
                                  <a:pt x="2232" y="0"/>
                                </a:lnTo>
                                <a:lnTo>
                                  <a:pt x="2160" y="72"/>
                                </a:lnTo>
                                <a:lnTo>
                                  <a:pt x="2088" y="0"/>
                                </a:lnTo>
                                <a:lnTo>
                                  <a:pt x="2016"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2" name="Freeform 60">
                            <a:extLst>
                              <a:ext uri="{FF2B5EF4-FFF2-40B4-BE49-F238E27FC236}">
                                <a16:creationId xmlns:a16="http://schemas.microsoft.com/office/drawing/2014/main" id="{AE3EA962-0267-4B79-A445-24FFA8834E7E}"/>
                              </a:ext>
                            </a:extLst>
                          </p:cNvPr>
                          <p:cNvSpPr>
                            <a:spLocks/>
                          </p:cNvSpPr>
                          <p:nvPr/>
                        </p:nvSpPr>
                        <p:spPr bwMode="auto">
                          <a:xfrm>
                            <a:off x="3630899" y="3573059"/>
                            <a:ext cx="823479" cy="387911"/>
                          </a:xfrm>
                          <a:custGeom>
                            <a:avLst/>
                            <a:gdLst>
                              <a:gd name="T0" fmla="*/ 2147483647 w 2376"/>
                              <a:gd name="T1" fmla="*/ 0 h 1152"/>
                              <a:gd name="T2" fmla="*/ 0 w 2376"/>
                              <a:gd name="T3" fmla="*/ 0 h 1152"/>
                              <a:gd name="T4" fmla="*/ 0 w 2376"/>
                              <a:gd name="T5" fmla="*/ 2147483647 h 1152"/>
                              <a:gd name="T6" fmla="*/ 2147483647 w 2376"/>
                              <a:gd name="T7" fmla="*/ 2147483647 h 1152"/>
                              <a:gd name="T8" fmla="*/ 2147483647 w 2376"/>
                              <a:gd name="T9" fmla="*/ 2147483647 h 1152"/>
                              <a:gd name="T10" fmla="*/ 2147483647 w 2376"/>
                              <a:gd name="T11" fmla="*/ 2147483647 h 1152"/>
                              <a:gd name="T12" fmla="*/ 2147483647 w 2376"/>
                              <a:gd name="T13" fmla="*/ 2147483647 h 1152"/>
                              <a:gd name="T14" fmla="*/ 2147483647 w 2376"/>
                              <a:gd name="T15" fmla="*/ 0 h 1152"/>
                              <a:gd name="T16" fmla="*/ 2147483647 w 2376"/>
                              <a:gd name="T17" fmla="*/ 2147483647 h 1152"/>
                              <a:gd name="T18" fmla="*/ 2147483647 w 2376"/>
                              <a:gd name="T19" fmla="*/ 0 h 1152"/>
                              <a:gd name="T20" fmla="*/ 2147483647 w 2376"/>
                              <a:gd name="T21" fmla="*/ 0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6"/>
                              <a:gd name="T34" fmla="*/ 0 h 1152"/>
                              <a:gd name="T35" fmla="*/ 2376 w 2376"/>
                              <a:gd name="T36" fmla="*/ 1152 h 1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6" h="1152">
                                <a:moveTo>
                                  <a:pt x="2016" y="0"/>
                                </a:moveTo>
                                <a:lnTo>
                                  <a:pt x="0" y="0"/>
                                </a:lnTo>
                                <a:lnTo>
                                  <a:pt x="0" y="1152"/>
                                </a:lnTo>
                                <a:lnTo>
                                  <a:pt x="2376" y="1152"/>
                                </a:lnTo>
                                <a:lnTo>
                                  <a:pt x="2376" y="360"/>
                                </a:lnTo>
                                <a:lnTo>
                                  <a:pt x="2160" y="144"/>
                                </a:lnTo>
                                <a:lnTo>
                                  <a:pt x="2232" y="72"/>
                                </a:lnTo>
                                <a:lnTo>
                                  <a:pt x="2232" y="0"/>
                                </a:lnTo>
                                <a:lnTo>
                                  <a:pt x="2160" y="72"/>
                                </a:lnTo>
                                <a:lnTo>
                                  <a:pt x="2088" y="0"/>
                                </a:lnTo>
                                <a:lnTo>
                                  <a:pt x="2016"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3" name="Freeform 61">
                            <a:extLst>
                              <a:ext uri="{FF2B5EF4-FFF2-40B4-BE49-F238E27FC236}">
                                <a16:creationId xmlns:a16="http://schemas.microsoft.com/office/drawing/2014/main" id="{BFFD56BD-6126-4ADC-8C02-8B003E483041}"/>
                              </a:ext>
                            </a:extLst>
                          </p:cNvPr>
                          <p:cNvSpPr>
                            <a:spLocks/>
                          </p:cNvSpPr>
                          <p:nvPr/>
                        </p:nvSpPr>
                        <p:spPr bwMode="auto">
                          <a:xfrm>
                            <a:off x="3529582" y="3960971"/>
                            <a:ext cx="924796" cy="461183"/>
                          </a:xfrm>
                          <a:custGeom>
                            <a:avLst/>
                            <a:gdLst>
                              <a:gd name="T0" fmla="*/ 2147483647 w 2665"/>
                              <a:gd name="T1" fmla="*/ 2147483647 h 1367"/>
                              <a:gd name="T2" fmla="*/ 2147483647 w 2665"/>
                              <a:gd name="T3" fmla="*/ 2147483647 h 1367"/>
                              <a:gd name="T4" fmla="*/ 2147483647 w 2665"/>
                              <a:gd name="T5" fmla="*/ 2147483647 h 1367"/>
                              <a:gd name="T6" fmla="*/ 2147483647 w 2665"/>
                              <a:gd name="T7" fmla="*/ 2147483647 h 1367"/>
                              <a:gd name="T8" fmla="*/ 2147483647 w 2665"/>
                              <a:gd name="T9" fmla="*/ 2147483647 h 1367"/>
                              <a:gd name="T10" fmla="*/ 2147483647 w 2665"/>
                              <a:gd name="T11" fmla="*/ 2147483647 h 1367"/>
                              <a:gd name="T12" fmla="*/ 2147483647 w 2665"/>
                              <a:gd name="T13" fmla="*/ 2147483647 h 1367"/>
                              <a:gd name="T14" fmla="*/ 2147483647 w 2665"/>
                              <a:gd name="T15" fmla="*/ 2147483647 h 1367"/>
                              <a:gd name="T16" fmla="*/ 2147483647 w 2665"/>
                              <a:gd name="T17" fmla="*/ 2147483647 h 1367"/>
                              <a:gd name="T18" fmla="*/ 2147483647 w 2665"/>
                              <a:gd name="T19" fmla="*/ 2147483647 h 1367"/>
                              <a:gd name="T20" fmla="*/ 2147483647 w 2665"/>
                              <a:gd name="T21" fmla="*/ 2147483647 h 1367"/>
                              <a:gd name="T22" fmla="*/ 2147483647 w 2665"/>
                              <a:gd name="T23" fmla="*/ 2147483647 h 1367"/>
                              <a:gd name="T24" fmla="*/ 2147483647 w 2665"/>
                              <a:gd name="T25" fmla="*/ 2147483647 h 1367"/>
                              <a:gd name="T26" fmla="*/ 2147483647 w 2665"/>
                              <a:gd name="T27" fmla="*/ 2147483647 h 1367"/>
                              <a:gd name="T28" fmla="*/ 2147483647 w 2665"/>
                              <a:gd name="T29" fmla="*/ 2147483647 h 1367"/>
                              <a:gd name="T30" fmla="*/ 2147483647 w 2665"/>
                              <a:gd name="T31" fmla="*/ 2147483647 h 1367"/>
                              <a:gd name="T32" fmla="*/ 2147483647 w 2665"/>
                              <a:gd name="T33" fmla="*/ 2147483647 h 1367"/>
                              <a:gd name="T34" fmla="*/ 2147483647 w 2665"/>
                              <a:gd name="T35" fmla="*/ 2147483647 h 1367"/>
                              <a:gd name="T36" fmla="*/ 2147483647 w 2665"/>
                              <a:gd name="T37" fmla="*/ 2147483647 h 1367"/>
                              <a:gd name="T38" fmla="*/ 2147483647 w 2665"/>
                              <a:gd name="T39" fmla="*/ 2147483647 h 1367"/>
                              <a:gd name="T40" fmla="*/ 2147483647 w 2665"/>
                              <a:gd name="T41" fmla="*/ 2147483647 h 1367"/>
                              <a:gd name="T42" fmla="*/ 2147483647 w 2665"/>
                              <a:gd name="T43" fmla="*/ 2147483647 h 1367"/>
                              <a:gd name="T44" fmla="*/ 2147483647 w 2665"/>
                              <a:gd name="T45" fmla="*/ 0 h 1367"/>
                              <a:gd name="T46" fmla="*/ 0 w 2665"/>
                              <a:gd name="T47" fmla="*/ 0 h 1367"/>
                              <a:gd name="T48" fmla="*/ 0 w 2665"/>
                              <a:gd name="T49" fmla="*/ 2147483647 h 1367"/>
                              <a:gd name="T50" fmla="*/ 2147483647 w 2665"/>
                              <a:gd name="T51" fmla="*/ 2147483647 h 13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65"/>
                              <a:gd name="T79" fmla="*/ 0 h 1367"/>
                              <a:gd name="T80" fmla="*/ 2665 w 2665"/>
                              <a:gd name="T81" fmla="*/ 1367 h 13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65" h="1367">
                                <a:moveTo>
                                  <a:pt x="289" y="216"/>
                                </a:moveTo>
                                <a:lnTo>
                                  <a:pt x="936" y="216"/>
                                </a:lnTo>
                                <a:lnTo>
                                  <a:pt x="936" y="1007"/>
                                </a:lnTo>
                                <a:lnTo>
                                  <a:pt x="1009" y="1079"/>
                                </a:lnTo>
                                <a:lnTo>
                                  <a:pt x="1081" y="1079"/>
                                </a:lnTo>
                                <a:lnTo>
                                  <a:pt x="1153" y="1007"/>
                                </a:lnTo>
                                <a:lnTo>
                                  <a:pt x="1225" y="1151"/>
                                </a:lnTo>
                                <a:lnTo>
                                  <a:pt x="1513" y="1151"/>
                                </a:lnTo>
                                <a:lnTo>
                                  <a:pt x="1585" y="1223"/>
                                </a:lnTo>
                                <a:lnTo>
                                  <a:pt x="1657" y="1223"/>
                                </a:lnTo>
                                <a:lnTo>
                                  <a:pt x="1729" y="1296"/>
                                </a:lnTo>
                                <a:lnTo>
                                  <a:pt x="1800" y="1223"/>
                                </a:lnTo>
                                <a:lnTo>
                                  <a:pt x="1873" y="1296"/>
                                </a:lnTo>
                                <a:lnTo>
                                  <a:pt x="1873" y="1223"/>
                                </a:lnTo>
                                <a:lnTo>
                                  <a:pt x="1945" y="1223"/>
                                </a:lnTo>
                                <a:lnTo>
                                  <a:pt x="2089" y="1296"/>
                                </a:lnTo>
                                <a:lnTo>
                                  <a:pt x="2233" y="1223"/>
                                </a:lnTo>
                                <a:lnTo>
                                  <a:pt x="2305" y="1296"/>
                                </a:lnTo>
                                <a:lnTo>
                                  <a:pt x="2305" y="1223"/>
                                </a:lnTo>
                                <a:lnTo>
                                  <a:pt x="2449" y="1223"/>
                                </a:lnTo>
                                <a:lnTo>
                                  <a:pt x="2665" y="1367"/>
                                </a:lnTo>
                                <a:lnTo>
                                  <a:pt x="2665" y="216"/>
                                </a:lnTo>
                                <a:lnTo>
                                  <a:pt x="2665" y="0"/>
                                </a:lnTo>
                                <a:lnTo>
                                  <a:pt x="0" y="0"/>
                                </a:lnTo>
                                <a:lnTo>
                                  <a:pt x="0" y="216"/>
                                </a:lnTo>
                                <a:lnTo>
                                  <a:pt x="289" y="216"/>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4" name="Freeform 62">
                            <a:extLst>
                              <a:ext uri="{FF2B5EF4-FFF2-40B4-BE49-F238E27FC236}">
                                <a16:creationId xmlns:a16="http://schemas.microsoft.com/office/drawing/2014/main" id="{7A8D2210-9FF1-4242-BB91-678C4BDDFE9B}"/>
                              </a:ext>
                            </a:extLst>
                          </p:cNvPr>
                          <p:cNvSpPr>
                            <a:spLocks/>
                          </p:cNvSpPr>
                          <p:nvPr/>
                        </p:nvSpPr>
                        <p:spPr bwMode="auto">
                          <a:xfrm>
                            <a:off x="3529582" y="3960971"/>
                            <a:ext cx="924796" cy="461183"/>
                          </a:xfrm>
                          <a:custGeom>
                            <a:avLst/>
                            <a:gdLst>
                              <a:gd name="T0" fmla="*/ 2147483647 w 2665"/>
                              <a:gd name="T1" fmla="*/ 2147483647 h 1367"/>
                              <a:gd name="T2" fmla="*/ 2147483647 w 2665"/>
                              <a:gd name="T3" fmla="*/ 2147483647 h 1367"/>
                              <a:gd name="T4" fmla="*/ 2147483647 w 2665"/>
                              <a:gd name="T5" fmla="*/ 2147483647 h 1367"/>
                              <a:gd name="T6" fmla="*/ 2147483647 w 2665"/>
                              <a:gd name="T7" fmla="*/ 2147483647 h 1367"/>
                              <a:gd name="T8" fmla="*/ 2147483647 w 2665"/>
                              <a:gd name="T9" fmla="*/ 2147483647 h 1367"/>
                              <a:gd name="T10" fmla="*/ 2147483647 w 2665"/>
                              <a:gd name="T11" fmla="*/ 2147483647 h 1367"/>
                              <a:gd name="T12" fmla="*/ 2147483647 w 2665"/>
                              <a:gd name="T13" fmla="*/ 2147483647 h 1367"/>
                              <a:gd name="T14" fmla="*/ 2147483647 w 2665"/>
                              <a:gd name="T15" fmla="*/ 2147483647 h 1367"/>
                              <a:gd name="T16" fmla="*/ 2147483647 w 2665"/>
                              <a:gd name="T17" fmla="*/ 2147483647 h 1367"/>
                              <a:gd name="T18" fmla="*/ 2147483647 w 2665"/>
                              <a:gd name="T19" fmla="*/ 2147483647 h 1367"/>
                              <a:gd name="T20" fmla="*/ 2147483647 w 2665"/>
                              <a:gd name="T21" fmla="*/ 2147483647 h 1367"/>
                              <a:gd name="T22" fmla="*/ 2147483647 w 2665"/>
                              <a:gd name="T23" fmla="*/ 2147483647 h 1367"/>
                              <a:gd name="T24" fmla="*/ 2147483647 w 2665"/>
                              <a:gd name="T25" fmla="*/ 2147483647 h 1367"/>
                              <a:gd name="T26" fmla="*/ 2147483647 w 2665"/>
                              <a:gd name="T27" fmla="*/ 2147483647 h 1367"/>
                              <a:gd name="T28" fmla="*/ 2147483647 w 2665"/>
                              <a:gd name="T29" fmla="*/ 2147483647 h 1367"/>
                              <a:gd name="T30" fmla="*/ 2147483647 w 2665"/>
                              <a:gd name="T31" fmla="*/ 2147483647 h 1367"/>
                              <a:gd name="T32" fmla="*/ 2147483647 w 2665"/>
                              <a:gd name="T33" fmla="*/ 2147483647 h 1367"/>
                              <a:gd name="T34" fmla="*/ 2147483647 w 2665"/>
                              <a:gd name="T35" fmla="*/ 2147483647 h 1367"/>
                              <a:gd name="T36" fmla="*/ 2147483647 w 2665"/>
                              <a:gd name="T37" fmla="*/ 2147483647 h 1367"/>
                              <a:gd name="T38" fmla="*/ 2147483647 w 2665"/>
                              <a:gd name="T39" fmla="*/ 2147483647 h 1367"/>
                              <a:gd name="T40" fmla="*/ 2147483647 w 2665"/>
                              <a:gd name="T41" fmla="*/ 2147483647 h 1367"/>
                              <a:gd name="T42" fmla="*/ 2147483647 w 2665"/>
                              <a:gd name="T43" fmla="*/ 2147483647 h 1367"/>
                              <a:gd name="T44" fmla="*/ 2147483647 w 2665"/>
                              <a:gd name="T45" fmla="*/ 0 h 1367"/>
                              <a:gd name="T46" fmla="*/ 0 w 2665"/>
                              <a:gd name="T47" fmla="*/ 0 h 1367"/>
                              <a:gd name="T48" fmla="*/ 0 w 2665"/>
                              <a:gd name="T49" fmla="*/ 2147483647 h 1367"/>
                              <a:gd name="T50" fmla="*/ 2147483647 w 2665"/>
                              <a:gd name="T51" fmla="*/ 2147483647 h 13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65"/>
                              <a:gd name="T79" fmla="*/ 0 h 1367"/>
                              <a:gd name="T80" fmla="*/ 2665 w 2665"/>
                              <a:gd name="T81" fmla="*/ 1367 h 13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65" h="1367">
                                <a:moveTo>
                                  <a:pt x="289" y="216"/>
                                </a:moveTo>
                                <a:lnTo>
                                  <a:pt x="936" y="216"/>
                                </a:lnTo>
                                <a:lnTo>
                                  <a:pt x="936" y="1007"/>
                                </a:lnTo>
                                <a:lnTo>
                                  <a:pt x="1009" y="1079"/>
                                </a:lnTo>
                                <a:lnTo>
                                  <a:pt x="1081" y="1079"/>
                                </a:lnTo>
                                <a:lnTo>
                                  <a:pt x="1153" y="1007"/>
                                </a:lnTo>
                                <a:lnTo>
                                  <a:pt x="1225" y="1151"/>
                                </a:lnTo>
                                <a:lnTo>
                                  <a:pt x="1513" y="1151"/>
                                </a:lnTo>
                                <a:lnTo>
                                  <a:pt x="1585" y="1223"/>
                                </a:lnTo>
                                <a:lnTo>
                                  <a:pt x="1657" y="1223"/>
                                </a:lnTo>
                                <a:lnTo>
                                  <a:pt x="1729" y="1296"/>
                                </a:lnTo>
                                <a:lnTo>
                                  <a:pt x="1800" y="1223"/>
                                </a:lnTo>
                                <a:lnTo>
                                  <a:pt x="1873" y="1296"/>
                                </a:lnTo>
                                <a:lnTo>
                                  <a:pt x="1873" y="1223"/>
                                </a:lnTo>
                                <a:lnTo>
                                  <a:pt x="1945" y="1223"/>
                                </a:lnTo>
                                <a:lnTo>
                                  <a:pt x="2089" y="1296"/>
                                </a:lnTo>
                                <a:lnTo>
                                  <a:pt x="2233" y="1223"/>
                                </a:lnTo>
                                <a:lnTo>
                                  <a:pt x="2305" y="1296"/>
                                </a:lnTo>
                                <a:lnTo>
                                  <a:pt x="2305" y="1223"/>
                                </a:lnTo>
                                <a:lnTo>
                                  <a:pt x="2449" y="1223"/>
                                </a:lnTo>
                                <a:lnTo>
                                  <a:pt x="2665" y="1367"/>
                                </a:lnTo>
                                <a:lnTo>
                                  <a:pt x="2665" y="216"/>
                                </a:lnTo>
                                <a:lnTo>
                                  <a:pt x="2665" y="0"/>
                                </a:lnTo>
                                <a:lnTo>
                                  <a:pt x="0" y="0"/>
                                </a:lnTo>
                                <a:lnTo>
                                  <a:pt x="0" y="216"/>
                                </a:lnTo>
                                <a:lnTo>
                                  <a:pt x="289" y="216"/>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5" name="Freeform 63">
                            <a:extLst>
                              <a:ext uri="{FF2B5EF4-FFF2-40B4-BE49-F238E27FC236}">
                                <a16:creationId xmlns:a16="http://schemas.microsoft.com/office/drawing/2014/main" id="{09D83005-7042-4770-9909-C96E8605212F}"/>
                              </a:ext>
                            </a:extLst>
                          </p:cNvPr>
                          <p:cNvSpPr>
                            <a:spLocks/>
                          </p:cNvSpPr>
                          <p:nvPr/>
                        </p:nvSpPr>
                        <p:spPr bwMode="auto">
                          <a:xfrm>
                            <a:off x="3529582" y="3960971"/>
                            <a:ext cx="924796" cy="461183"/>
                          </a:xfrm>
                          <a:custGeom>
                            <a:avLst/>
                            <a:gdLst>
                              <a:gd name="T0" fmla="*/ 2147483647 w 2665"/>
                              <a:gd name="T1" fmla="*/ 2147483647 h 1367"/>
                              <a:gd name="T2" fmla="*/ 2147483647 w 2665"/>
                              <a:gd name="T3" fmla="*/ 2147483647 h 1367"/>
                              <a:gd name="T4" fmla="*/ 2147483647 w 2665"/>
                              <a:gd name="T5" fmla="*/ 2147483647 h 1367"/>
                              <a:gd name="T6" fmla="*/ 2147483647 w 2665"/>
                              <a:gd name="T7" fmla="*/ 2147483647 h 1367"/>
                              <a:gd name="T8" fmla="*/ 2147483647 w 2665"/>
                              <a:gd name="T9" fmla="*/ 2147483647 h 1367"/>
                              <a:gd name="T10" fmla="*/ 2147483647 w 2665"/>
                              <a:gd name="T11" fmla="*/ 2147483647 h 1367"/>
                              <a:gd name="T12" fmla="*/ 2147483647 w 2665"/>
                              <a:gd name="T13" fmla="*/ 2147483647 h 1367"/>
                              <a:gd name="T14" fmla="*/ 2147483647 w 2665"/>
                              <a:gd name="T15" fmla="*/ 2147483647 h 1367"/>
                              <a:gd name="T16" fmla="*/ 2147483647 w 2665"/>
                              <a:gd name="T17" fmla="*/ 2147483647 h 1367"/>
                              <a:gd name="T18" fmla="*/ 2147483647 w 2665"/>
                              <a:gd name="T19" fmla="*/ 2147483647 h 1367"/>
                              <a:gd name="T20" fmla="*/ 2147483647 w 2665"/>
                              <a:gd name="T21" fmla="*/ 2147483647 h 1367"/>
                              <a:gd name="T22" fmla="*/ 2147483647 w 2665"/>
                              <a:gd name="T23" fmla="*/ 2147483647 h 1367"/>
                              <a:gd name="T24" fmla="*/ 2147483647 w 2665"/>
                              <a:gd name="T25" fmla="*/ 2147483647 h 1367"/>
                              <a:gd name="T26" fmla="*/ 2147483647 w 2665"/>
                              <a:gd name="T27" fmla="*/ 2147483647 h 1367"/>
                              <a:gd name="T28" fmla="*/ 2147483647 w 2665"/>
                              <a:gd name="T29" fmla="*/ 2147483647 h 1367"/>
                              <a:gd name="T30" fmla="*/ 2147483647 w 2665"/>
                              <a:gd name="T31" fmla="*/ 2147483647 h 1367"/>
                              <a:gd name="T32" fmla="*/ 2147483647 w 2665"/>
                              <a:gd name="T33" fmla="*/ 2147483647 h 1367"/>
                              <a:gd name="T34" fmla="*/ 2147483647 w 2665"/>
                              <a:gd name="T35" fmla="*/ 2147483647 h 1367"/>
                              <a:gd name="T36" fmla="*/ 2147483647 w 2665"/>
                              <a:gd name="T37" fmla="*/ 2147483647 h 1367"/>
                              <a:gd name="T38" fmla="*/ 2147483647 w 2665"/>
                              <a:gd name="T39" fmla="*/ 2147483647 h 1367"/>
                              <a:gd name="T40" fmla="*/ 2147483647 w 2665"/>
                              <a:gd name="T41" fmla="*/ 2147483647 h 1367"/>
                              <a:gd name="T42" fmla="*/ 2147483647 w 2665"/>
                              <a:gd name="T43" fmla="*/ 0 h 1367"/>
                              <a:gd name="T44" fmla="*/ 0 w 2665"/>
                              <a:gd name="T45" fmla="*/ 0 h 1367"/>
                              <a:gd name="T46" fmla="*/ 0 w 2665"/>
                              <a:gd name="T47" fmla="*/ 2147483647 h 1367"/>
                              <a:gd name="T48" fmla="*/ 2147483647 w 2665"/>
                              <a:gd name="T49" fmla="*/ 2147483647 h 13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65"/>
                              <a:gd name="T76" fmla="*/ 0 h 1367"/>
                              <a:gd name="T77" fmla="*/ 2665 w 2665"/>
                              <a:gd name="T78" fmla="*/ 1367 h 13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65" h="1367">
                                <a:moveTo>
                                  <a:pt x="289" y="216"/>
                                </a:moveTo>
                                <a:lnTo>
                                  <a:pt x="936" y="216"/>
                                </a:lnTo>
                                <a:lnTo>
                                  <a:pt x="936" y="1007"/>
                                </a:lnTo>
                                <a:lnTo>
                                  <a:pt x="1009" y="1079"/>
                                </a:lnTo>
                                <a:lnTo>
                                  <a:pt x="1081" y="1079"/>
                                </a:lnTo>
                                <a:lnTo>
                                  <a:pt x="1153" y="1007"/>
                                </a:lnTo>
                                <a:lnTo>
                                  <a:pt x="1225" y="1151"/>
                                </a:lnTo>
                                <a:lnTo>
                                  <a:pt x="1513" y="1151"/>
                                </a:lnTo>
                                <a:lnTo>
                                  <a:pt x="1585" y="1223"/>
                                </a:lnTo>
                                <a:lnTo>
                                  <a:pt x="1657" y="1223"/>
                                </a:lnTo>
                                <a:lnTo>
                                  <a:pt x="1729" y="1296"/>
                                </a:lnTo>
                                <a:lnTo>
                                  <a:pt x="1800" y="1223"/>
                                </a:lnTo>
                                <a:lnTo>
                                  <a:pt x="1873" y="1296"/>
                                </a:lnTo>
                                <a:lnTo>
                                  <a:pt x="1873" y="1223"/>
                                </a:lnTo>
                                <a:lnTo>
                                  <a:pt x="1945" y="1223"/>
                                </a:lnTo>
                                <a:lnTo>
                                  <a:pt x="2089" y="1296"/>
                                </a:lnTo>
                                <a:lnTo>
                                  <a:pt x="2233" y="1223"/>
                                </a:lnTo>
                                <a:lnTo>
                                  <a:pt x="2305" y="1296"/>
                                </a:lnTo>
                                <a:lnTo>
                                  <a:pt x="2305" y="1223"/>
                                </a:lnTo>
                                <a:lnTo>
                                  <a:pt x="2449" y="1223"/>
                                </a:lnTo>
                                <a:lnTo>
                                  <a:pt x="2665" y="1367"/>
                                </a:lnTo>
                                <a:lnTo>
                                  <a:pt x="2665" y="0"/>
                                </a:lnTo>
                                <a:lnTo>
                                  <a:pt x="0" y="0"/>
                                </a:lnTo>
                                <a:lnTo>
                                  <a:pt x="0" y="216"/>
                                </a:lnTo>
                                <a:lnTo>
                                  <a:pt x="289" y="216"/>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6" name="Freeform 64">
                            <a:extLst>
                              <a:ext uri="{FF2B5EF4-FFF2-40B4-BE49-F238E27FC236}">
                                <a16:creationId xmlns:a16="http://schemas.microsoft.com/office/drawing/2014/main" id="{0749DDDE-FB14-4ABF-AC5D-A0FB0EA5AAE9}"/>
                              </a:ext>
                            </a:extLst>
                          </p:cNvPr>
                          <p:cNvSpPr>
                            <a:spLocks/>
                          </p:cNvSpPr>
                          <p:nvPr/>
                        </p:nvSpPr>
                        <p:spPr bwMode="auto">
                          <a:xfrm>
                            <a:off x="3529582" y="3960971"/>
                            <a:ext cx="924796" cy="461183"/>
                          </a:xfrm>
                          <a:custGeom>
                            <a:avLst/>
                            <a:gdLst>
                              <a:gd name="T0" fmla="*/ 2147483647 w 2665"/>
                              <a:gd name="T1" fmla="*/ 2147483647 h 1367"/>
                              <a:gd name="T2" fmla="*/ 2147483647 w 2665"/>
                              <a:gd name="T3" fmla="*/ 2147483647 h 1367"/>
                              <a:gd name="T4" fmla="*/ 2147483647 w 2665"/>
                              <a:gd name="T5" fmla="*/ 2147483647 h 1367"/>
                              <a:gd name="T6" fmla="*/ 2147483647 w 2665"/>
                              <a:gd name="T7" fmla="*/ 2147483647 h 1367"/>
                              <a:gd name="T8" fmla="*/ 2147483647 w 2665"/>
                              <a:gd name="T9" fmla="*/ 2147483647 h 1367"/>
                              <a:gd name="T10" fmla="*/ 2147483647 w 2665"/>
                              <a:gd name="T11" fmla="*/ 2147483647 h 1367"/>
                              <a:gd name="T12" fmla="*/ 2147483647 w 2665"/>
                              <a:gd name="T13" fmla="*/ 2147483647 h 1367"/>
                              <a:gd name="T14" fmla="*/ 2147483647 w 2665"/>
                              <a:gd name="T15" fmla="*/ 2147483647 h 1367"/>
                              <a:gd name="T16" fmla="*/ 2147483647 w 2665"/>
                              <a:gd name="T17" fmla="*/ 2147483647 h 1367"/>
                              <a:gd name="T18" fmla="*/ 2147483647 w 2665"/>
                              <a:gd name="T19" fmla="*/ 2147483647 h 1367"/>
                              <a:gd name="T20" fmla="*/ 2147483647 w 2665"/>
                              <a:gd name="T21" fmla="*/ 2147483647 h 1367"/>
                              <a:gd name="T22" fmla="*/ 2147483647 w 2665"/>
                              <a:gd name="T23" fmla="*/ 2147483647 h 1367"/>
                              <a:gd name="T24" fmla="*/ 2147483647 w 2665"/>
                              <a:gd name="T25" fmla="*/ 2147483647 h 1367"/>
                              <a:gd name="T26" fmla="*/ 2147483647 w 2665"/>
                              <a:gd name="T27" fmla="*/ 2147483647 h 1367"/>
                              <a:gd name="T28" fmla="*/ 2147483647 w 2665"/>
                              <a:gd name="T29" fmla="*/ 2147483647 h 1367"/>
                              <a:gd name="T30" fmla="*/ 2147483647 w 2665"/>
                              <a:gd name="T31" fmla="*/ 2147483647 h 1367"/>
                              <a:gd name="T32" fmla="*/ 2147483647 w 2665"/>
                              <a:gd name="T33" fmla="*/ 2147483647 h 1367"/>
                              <a:gd name="T34" fmla="*/ 2147483647 w 2665"/>
                              <a:gd name="T35" fmla="*/ 2147483647 h 1367"/>
                              <a:gd name="T36" fmla="*/ 2147483647 w 2665"/>
                              <a:gd name="T37" fmla="*/ 2147483647 h 1367"/>
                              <a:gd name="T38" fmla="*/ 2147483647 w 2665"/>
                              <a:gd name="T39" fmla="*/ 2147483647 h 1367"/>
                              <a:gd name="T40" fmla="*/ 2147483647 w 2665"/>
                              <a:gd name="T41" fmla="*/ 2147483647 h 1367"/>
                              <a:gd name="T42" fmla="*/ 2147483647 w 2665"/>
                              <a:gd name="T43" fmla="*/ 0 h 1367"/>
                              <a:gd name="T44" fmla="*/ 0 w 2665"/>
                              <a:gd name="T45" fmla="*/ 0 h 1367"/>
                              <a:gd name="T46" fmla="*/ 0 w 2665"/>
                              <a:gd name="T47" fmla="*/ 2147483647 h 1367"/>
                              <a:gd name="T48" fmla="*/ 2147483647 w 2665"/>
                              <a:gd name="T49" fmla="*/ 2147483647 h 13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65"/>
                              <a:gd name="T76" fmla="*/ 0 h 1367"/>
                              <a:gd name="T77" fmla="*/ 2665 w 2665"/>
                              <a:gd name="T78" fmla="*/ 1367 h 13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65" h="1367">
                                <a:moveTo>
                                  <a:pt x="289" y="216"/>
                                </a:moveTo>
                                <a:lnTo>
                                  <a:pt x="936" y="216"/>
                                </a:lnTo>
                                <a:lnTo>
                                  <a:pt x="936" y="1007"/>
                                </a:lnTo>
                                <a:lnTo>
                                  <a:pt x="1009" y="1079"/>
                                </a:lnTo>
                                <a:lnTo>
                                  <a:pt x="1081" y="1079"/>
                                </a:lnTo>
                                <a:lnTo>
                                  <a:pt x="1153" y="1007"/>
                                </a:lnTo>
                                <a:lnTo>
                                  <a:pt x="1225" y="1151"/>
                                </a:lnTo>
                                <a:lnTo>
                                  <a:pt x="1513" y="1151"/>
                                </a:lnTo>
                                <a:lnTo>
                                  <a:pt x="1585" y="1223"/>
                                </a:lnTo>
                                <a:lnTo>
                                  <a:pt x="1657" y="1223"/>
                                </a:lnTo>
                                <a:lnTo>
                                  <a:pt x="1729" y="1296"/>
                                </a:lnTo>
                                <a:lnTo>
                                  <a:pt x="1800" y="1223"/>
                                </a:lnTo>
                                <a:lnTo>
                                  <a:pt x="1873" y="1296"/>
                                </a:lnTo>
                                <a:lnTo>
                                  <a:pt x="1873" y="1223"/>
                                </a:lnTo>
                                <a:lnTo>
                                  <a:pt x="1945" y="1223"/>
                                </a:lnTo>
                                <a:lnTo>
                                  <a:pt x="2089" y="1296"/>
                                </a:lnTo>
                                <a:lnTo>
                                  <a:pt x="2233" y="1223"/>
                                </a:lnTo>
                                <a:lnTo>
                                  <a:pt x="2305" y="1296"/>
                                </a:lnTo>
                                <a:lnTo>
                                  <a:pt x="2305" y="1223"/>
                                </a:lnTo>
                                <a:lnTo>
                                  <a:pt x="2449" y="1223"/>
                                </a:lnTo>
                                <a:lnTo>
                                  <a:pt x="2665" y="1367"/>
                                </a:lnTo>
                                <a:lnTo>
                                  <a:pt x="2665" y="0"/>
                                </a:lnTo>
                                <a:lnTo>
                                  <a:pt x="0" y="0"/>
                                </a:lnTo>
                                <a:lnTo>
                                  <a:pt x="0" y="216"/>
                                </a:lnTo>
                                <a:lnTo>
                                  <a:pt x="289" y="216"/>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7" name="Freeform 65">
                            <a:extLst>
                              <a:ext uri="{FF2B5EF4-FFF2-40B4-BE49-F238E27FC236}">
                                <a16:creationId xmlns:a16="http://schemas.microsoft.com/office/drawing/2014/main" id="{F8099423-6390-433B-B914-245C314EC377}"/>
                              </a:ext>
                            </a:extLst>
                          </p:cNvPr>
                          <p:cNvSpPr>
                            <a:spLocks/>
                          </p:cNvSpPr>
                          <p:nvPr/>
                        </p:nvSpPr>
                        <p:spPr bwMode="auto">
                          <a:xfrm>
                            <a:off x="3406706" y="2702414"/>
                            <a:ext cx="847192" cy="506439"/>
                          </a:xfrm>
                          <a:custGeom>
                            <a:avLst/>
                            <a:gdLst>
                              <a:gd name="T0" fmla="*/ 2147483647 w 2449"/>
                              <a:gd name="T1" fmla="*/ 0 h 1510"/>
                              <a:gd name="T2" fmla="*/ 0 w 2449"/>
                              <a:gd name="T3" fmla="*/ 0 h 1510"/>
                              <a:gd name="T4" fmla="*/ 0 w 2449"/>
                              <a:gd name="T5" fmla="*/ 2147483647 h 1510"/>
                              <a:gd name="T6" fmla="*/ 2147483647 w 2449"/>
                              <a:gd name="T7" fmla="*/ 2147483647 h 1510"/>
                              <a:gd name="T8" fmla="*/ 2147483647 w 2449"/>
                              <a:gd name="T9" fmla="*/ 2147483647 h 1510"/>
                              <a:gd name="T10" fmla="*/ 2147483647 w 2449"/>
                              <a:gd name="T11" fmla="*/ 2147483647 h 1510"/>
                              <a:gd name="T12" fmla="*/ 2147483647 w 2449"/>
                              <a:gd name="T13" fmla="*/ 2147483647 h 1510"/>
                              <a:gd name="T14" fmla="*/ 2147483647 w 2449"/>
                              <a:gd name="T15" fmla="*/ 2147483647 h 1510"/>
                              <a:gd name="T16" fmla="*/ 2147483647 w 2449"/>
                              <a:gd name="T17" fmla="*/ 2147483647 h 1510"/>
                              <a:gd name="T18" fmla="*/ 2147483647 w 2449"/>
                              <a:gd name="T19" fmla="*/ 2147483647 h 1510"/>
                              <a:gd name="T20" fmla="*/ 2147483647 w 2449"/>
                              <a:gd name="T21" fmla="*/ 2147483647 h 1510"/>
                              <a:gd name="T22" fmla="*/ 2147483647 w 2449"/>
                              <a:gd name="T23" fmla="*/ 2147483647 h 1510"/>
                              <a:gd name="T24" fmla="*/ 2147483647 w 2449"/>
                              <a:gd name="T25" fmla="*/ 2147483647 h 1510"/>
                              <a:gd name="T26" fmla="*/ 2147483647 w 2449"/>
                              <a:gd name="T27" fmla="*/ 2147483647 h 1510"/>
                              <a:gd name="T28" fmla="*/ 2147483647 w 2449"/>
                              <a:gd name="T29" fmla="*/ 2147483647 h 1510"/>
                              <a:gd name="T30" fmla="*/ 2147483647 w 2449"/>
                              <a:gd name="T31" fmla="*/ 2147483647 h 1510"/>
                              <a:gd name="T32" fmla="*/ 2147483647 w 2449"/>
                              <a:gd name="T33" fmla="*/ 0 h 1510"/>
                              <a:gd name="T34" fmla="*/ 2147483647 w 2449"/>
                              <a:gd name="T35" fmla="*/ 0 h 1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49"/>
                              <a:gd name="T55" fmla="*/ 0 h 1510"/>
                              <a:gd name="T56" fmla="*/ 2449 w 2449"/>
                              <a:gd name="T57" fmla="*/ 1510 h 1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49" h="1510">
                                <a:moveTo>
                                  <a:pt x="2233" y="0"/>
                                </a:moveTo>
                                <a:lnTo>
                                  <a:pt x="0" y="0"/>
                                </a:lnTo>
                                <a:lnTo>
                                  <a:pt x="0" y="1295"/>
                                </a:lnTo>
                                <a:lnTo>
                                  <a:pt x="1801" y="1295"/>
                                </a:lnTo>
                                <a:lnTo>
                                  <a:pt x="1945" y="1439"/>
                                </a:lnTo>
                                <a:lnTo>
                                  <a:pt x="1945" y="1367"/>
                                </a:lnTo>
                                <a:lnTo>
                                  <a:pt x="2160" y="1367"/>
                                </a:lnTo>
                                <a:lnTo>
                                  <a:pt x="2305" y="1439"/>
                                </a:lnTo>
                                <a:lnTo>
                                  <a:pt x="2377" y="1510"/>
                                </a:lnTo>
                                <a:lnTo>
                                  <a:pt x="2377" y="1439"/>
                                </a:lnTo>
                                <a:lnTo>
                                  <a:pt x="2449" y="1295"/>
                                </a:lnTo>
                                <a:lnTo>
                                  <a:pt x="2377" y="1223"/>
                                </a:lnTo>
                                <a:lnTo>
                                  <a:pt x="2377" y="1079"/>
                                </a:lnTo>
                                <a:lnTo>
                                  <a:pt x="2449" y="1079"/>
                                </a:lnTo>
                                <a:lnTo>
                                  <a:pt x="2449" y="287"/>
                                </a:lnTo>
                                <a:lnTo>
                                  <a:pt x="2305" y="143"/>
                                </a:lnTo>
                                <a:lnTo>
                                  <a:pt x="2377" y="0"/>
                                </a:lnTo>
                                <a:lnTo>
                                  <a:pt x="2233"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8" name="Freeform 66">
                            <a:extLst>
                              <a:ext uri="{FF2B5EF4-FFF2-40B4-BE49-F238E27FC236}">
                                <a16:creationId xmlns:a16="http://schemas.microsoft.com/office/drawing/2014/main" id="{F894CB3E-67F2-47B9-94FD-170781B873B5}"/>
                              </a:ext>
                            </a:extLst>
                          </p:cNvPr>
                          <p:cNvSpPr>
                            <a:spLocks/>
                          </p:cNvSpPr>
                          <p:nvPr/>
                        </p:nvSpPr>
                        <p:spPr bwMode="auto">
                          <a:xfrm>
                            <a:off x="3406706" y="2702414"/>
                            <a:ext cx="847192" cy="506439"/>
                          </a:xfrm>
                          <a:custGeom>
                            <a:avLst/>
                            <a:gdLst>
                              <a:gd name="T0" fmla="*/ 2147483647 w 2449"/>
                              <a:gd name="T1" fmla="*/ 0 h 1510"/>
                              <a:gd name="T2" fmla="*/ 0 w 2449"/>
                              <a:gd name="T3" fmla="*/ 0 h 1510"/>
                              <a:gd name="T4" fmla="*/ 0 w 2449"/>
                              <a:gd name="T5" fmla="*/ 2147483647 h 1510"/>
                              <a:gd name="T6" fmla="*/ 2147483647 w 2449"/>
                              <a:gd name="T7" fmla="*/ 2147483647 h 1510"/>
                              <a:gd name="T8" fmla="*/ 2147483647 w 2449"/>
                              <a:gd name="T9" fmla="*/ 2147483647 h 1510"/>
                              <a:gd name="T10" fmla="*/ 2147483647 w 2449"/>
                              <a:gd name="T11" fmla="*/ 2147483647 h 1510"/>
                              <a:gd name="T12" fmla="*/ 2147483647 w 2449"/>
                              <a:gd name="T13" fmla="*/ 2147483647 h 1510"/>
                              <a:gd name="T14" fmla="*/ 2147483647 w 2449"/>
                              <a:gd name="T15" fmla="*/ 2147483647 h 1510"/>
                              <a:gd name="T16" fmla="*/ 2147483647 w 2449"/>
                              <a:gd name="T17" fmla="*/ 2147483647 h 1510"/>
                              <a:gd name="T18" fmla="*/ 2147483647 w 2449"/>
                              <a:gd name="T19" fmla="*/ 2147483647 h 1510"/>
                              <a:gd name="T20" fmla="*/ 2147483647 w 2449"/>
                              <a:gd name="T21" fmla="*/ 2147483647 h 1510"/>
                              <a:gd name="T22" fmla="*/ 2147483647 w 2449"/>
                              <a:gd name="T23" fmla="*/ 2147483647 h 1510"/>
                              <a:gd name="T24" fmla="*/ 2147483647 w 2449"/>
                              <a:gd name="T25" fmla="*/ 2147483647 h 1510"/>
                              <a:gd name="T26" fmla="*/ 2147483647 w 2449"/>
                              <a:gd name="T27" fmla="*/ 2147483647 h 1510"/>
                              <a:gd name="T28" fmla="*/ 2147483647 w 2449"/>
                              <a:gd name="T29" fmla="*/ 2147483647 h 1510"/>
                              <a:gd name="T30" fmla="*/ 2147483647 w 2449"/>
                              <a:gd name="T31" fmla="*/ 2147483647 h 1510"/>
                              <a:gd name="T32" fmla="*/ 2147483647 w 2449"/>
                              <a:gd name="T33" fmla="*/ 0 h 1510"/>
                              <a:gd name="T34" fmla="*/ 2147483647 w 2449"/>
                              <a:gd name="T35" fmla="*/ 0 h 1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49"/>
                              <a:gd name="T55" fmla="*/ 0 h 1510"/>
                              <a:gd name="T56" fmla="*/ 2449 w 2449"/>
                              <a:gd name="T57" fmla="*/ 1510 h 1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49" h="1510">
                                <a:moveTo>
                                  <a:pt x="2233" y="0"/>
                                </a:moveTo>
                                <a:lnTo>
                                  <a:pt x="0" y="0"/>
                                </a:lnTo>
                                <a:lnTo>
                                  <a:pt x="0" y="1295"/>
                                </a:lnTo>
                                <a:lnTo>
                                  <a:pt x="1801" y="1295"/>
                                </a:lnTo>
                                <a:lnTo>
                                  <a:pt x="1945" y="1439"/>
                                </a:lnTo>
                                <a:lnTo>
                                  <a:pt x="1945" y="1367"/>
                                </a:lnTo>
                                <a:lnTo>
                                  <a:pt x="2160" y="1367"/>
                                </a:lnTo>
                                <a:lnTo>
                                  <a:pt x="2305" y="1439"/>
                                </a:lnTo>
                                <a:lnTo>
                                  <a:pt x="2377" y="1510"/>
                                </a:lnTo>
                                <a:lnTo>
                                  <a:pt x="2377" y="1439"/>
                                </a:lnTo>
                                <a:lnTo>
                                  <a:pt x="2449" y="1295"/>
                                </a:lnTo>
                                <a:lnTo>
                                  <a:pt x="2377" y="1223"/>
                                </a:lnTo>
                                <a:lnTo>
                                  <a:pt x="2377" y="1079"/>
                                </a:lnTo>
                                <a:lnTo>
                                  <a:pt x="2449" y="1079"/>
                                </a:lnTo>
                                <a:lnTo>
                                  <a:pt x="2449" y="287"/>
                                </a:lnTo>
                                <a:lnTo>
                                  <a:pt x="2305" y="143"/>
                                </a:lnTo>
                                <a:lnTo>
                                  <a:pt x="2377" y="0"/>
                                </a:lnTo>
                                <a:lnTo>
                                  <a:pt x="2233"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79" name="Freeform 67">
                            <a:extLst>
                              <a:ext uri="{FF2B5EF4-FFF2-40B4-BE49-F238E27FC236}">
                                <a16:creationId xmlns:a16="http://schemas.microsoft.com/office/drawing/2014/main" id="{C5651692-512D-45E4-9A33-87440646E940}"/>
                              </a:ext>
                            </a:extLst>
                          </p:cNvPr>
                          <p:cNvSpPr>
                            <a:spLocks/>
                          </p:cNvSpPr>
                          <p:nvPr/>
                        </p:nvSpPr>
                        <p:spPr bwMode="auto">
                          <a:xfrm>
                            <a:off x="3406706" y="2702414"/>
                            <a:ext cx="847192" cy="506439"/>
                          </a:xfrm>
                          <a:custGeom>
                            <a:avLst/>
                            <a:gdLst>
                              <a:gd name="T0" fmla="*/ 2147483647 w 2449"/>
                              <a:gd name="T1" fmla="*/ 0 h 1510"/>
                              <a:gd name="T2" fmla="*/ 0 w 2449"/>
                              <a:gd name="T3" fmla="*/ 0 h 1510"/>
                              <a:gd name="T4" fmla="*/ 0 w 2449"/>
                              <a:gd name="T5" fmla="*/ 2147483647 h 1510"/>
                              <a:gd name="T6" fmla="*/ 2147483647 w 2449"/>
                              <a:gd name="T7" fmla="*/ 2147483647 h 1510"/>
                              <a:gd name="T8" fmla="*/ 2147483647 w 2449"/>
                              <a:gd name="T9" fmla="*/ 2147483647 h 1510"/>
                              <a:gd name="T10" fmla="*/ 2147483647 w 2449"/>
                              <a:gd name="T11" fmla="*/ 2147483647 h 1510"/>
                              <a:gd name="T12" fmla="*/ 2147483647 w 2449"/>
                              <a:gd name="T13" fmla="*/ 2147483647 h 1510"/>
                              <a:gd name="T14" fmla="*/ 2147483647 w 2449"/>
                              <a:gd name="T15" fmla="*/ 2147483647 h 1510"/>
                              <a:gd name="T16" fmla="*/ 2147483647 w 2449"/>
                              <a:gd name="T17" fmla="*/ 2147483647 h 1510"/>
                              <a:gd name="T18" fmla="*/ 2147483647 w 2449"/>
                              <a:gd name="T19" fmla="*/ 2147483647 h 1510"/>
                              <a:gd name="T20" fmla="*/ 2147483647 w 2449"/>
                              <a:gd name="T21" fmla="*/ 2147483647 h 1510"/>
                              <a:gd name="T22" fmla="*/ 2147483647 w 2449"/>
                              <a:gd name="T23" fmla="*/ 2147483647 h 1510"/>
                              <a:gd name="T24" fmla="*/ 2147483647 w 2449"/>
                              <a:gd name="T25" fmla="*/ 2147483647 h 1510"/>
                              <a:gd name="T26" fmla="*/ 2147483647 w 2449"/>
                              <a:gd name="T27" fmla="*/ 2147483647 h 1510"/>
                              <a:gd name="T28" fmla="*/ 2147483647 w 2449"/>
                              <a:gd name="T29" fmla="*/ 2147483647 h 1510"/>
                              <a:gd name="T30" fmla="*/ 2147483647 w 2449"/>
                              <a:gd name="T31" fmla="*/ 2147483647 h 1510"/>
                              <a:gd name="T32" fmla="*/ 2147483647 w 2449"/>
                              <a:gd name="T33" fmla="*/ 0 h 1510"/>
                              <a:gd name="T34" fmla="*/ 2147483647 w 2449"/>
                              <a:gd name="T35" fmla="*/ 0 h 1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49"/>
                              <a:gd name="T55" fmla="*/ 0 h 1510"/>
                              <a:gd name="T56" fmla="*/ 2449 w 2449"/>
                              <a:gd name="T57" fmla="*/ 1510 h 1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49" h="1510">
                                <a:moveTo>
                                  <a:pt x="2233" y="0"/>
                                </a:moveTo>
                                <a:lnTo>
                                  <a:pt x="0" y="0"/>
                                </a:lnTo>
                                <a:lnTo>
                                  <a:pt x="0" y="1295"/>
                                </a:lnTo>
                                <a:lnTo>
                                  <a:pt x="1801" y="1295"/>
                                </a:lnTo>
                                <a:lnTo>
                                  <a:pt x="1945" y="1439"/>
                                </a:lnTo>
                                <a:lnTo>
                                  <a:pt x="1945" y="1367"/>
                                </a:lnTo>
                                <a:lnTo>
                                  <a:pt x="2160" y="1367"/>
                                </a:lnTo>
                                <a:lnTo>
                                  <a:pt x="2305" y="1439"/>
                                </a:lnTo>
                                <a:lnTo>
                                  <a:pt x="2377" y="1510"/>
                                </a:lnTo>
                                <a:lnTo>
                                  <a:pt x="2377" y="1439"/>
                                </a:lnTo>
                                <a:lnTo>
                                  <a:pt x="2449" y="1295"/>
                                </a:lnTo>
                                <a:lnTo>
                                  <a:pt x="2377" y="1223"/>
                                </a:lnTo>
                                <a:lnTo>
                                  <a:pt x="2377" y="1079"/>
                                </a:lnTo>
                                <a:lnTo>
                                  <a:pt x="2449" y="1079"/>
                                </a:lnTo>
                                <a:lnTo>
                                  <a:pt x="2449" y="287"/>
                                </a:lnTo>
                                <a:lnTo>
                                  <a:pt x="2305" y="143"/>
                                </a:lnTo>
                                <a:lnTo>
                                  <a:pt x="2377" y="0"/>
                                </a:lnTo>
                                <a:lnTo>
                                  <a:pt x="2233"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0" name="Freeform 68">
                            <a:extLst>
                              <a:ext uri="{FF2B5EF4-FFF2-40B4-BE49-F238E27FC236}">
                                <a16:creationId xmlns:a16="http://schemas.microsoft.com/office/drawing/2014/main" id="{63CC4955-6A10-4ED4-8E89-D315C8D1F885}"/>
                              </a:ext>
                            </a:extLst>
                          </p:cNvPr>
                          <p:cNvSpPr>
                            <a:spLocks/>
                          </p:cNvSpPr>
                          <p:nvPr/>
                        </p:nvSpPr>
                        <p:spPr bwMode="auto">
                          <a:xfrm>
                            <a:off x="3406706" y="2702414"/>
                            <a:ext cx="847192" cy="506439"/>
                          </a:xfrm>
                          <a:custGeom>
                            <a:avLst/>
                            <a:gdLst>
                              <a:gd name="T0" fmla="*/ 2147483647 w 2449"/>
                              <a:gd name="T1" fmla="*/ 0 h 1510"/>
                              <a:gd name="T2" fmla="*/ 0 w 2449"/>
                              <a:gd name="T3" fmla="*/ 0 h 1510"/>
                              <a:gd name="T4" fmla="*/ 0 w 2449"/>
                              <a:gd name="T5" fmla="*/ 2147483647 h 1510"/>
                              <a:gd name="T6" fmla="*/ 2147483647 w 2449"/>
                              <a:gd name="T7" fmla="*/ 2147483647 h 1510"/>
                              <a:gd name="T8" fmla="*/ 2147483647 w 2449"/>
                              <a:gd name="T9" fmla="*/ 2147483647 h 1510"/>
                              <a:gd name="T10" fmla="*/ 2147483647 w 2449"/>
                              <a:gd name="T11" fmla="*/ 2147483647 h 1510"/>
                              <a:gd name="T12" fmla="*/ 2147483647 w 2449"/>
                              <a:gd name="T13" fmla="*/ 2147483647 h 1510"/>
                              <a:gd name="T14" fmla="*/ 2147483647 w 2449"/>
                              <a:gd name="T15" fmla="*/ 2147483647 h 1510"/>
                              <a:gd name="T16" fmla="*/ 2147483647 w 2449"/>
                              <a:gd name="T17" fmla="*/ 2147483647 h 1510"/>
                              <a:gd name="T18" fmla="*/ 2147483647 w 2449"/>
                              <a:gd name="T19" fmla="*/ 2147483647 h 1510"/>
                              <a:gd name="T20" fmla="*/ 2147483647 w 2449"/>
                              <a:gd name="T21" fmla="*/ 2147483647 h 1510"/>
                              <a:gd name="T22" fmla="*/ 2147483647 w 2449"/>
                              <a:gd name="T23" fmla="*/ 2147483647 h 1510"/>
                              <a:gd name="T24" fmla="*/ 2147483647 w 2449"/>
                              <a:gd name="T25" fmla="*/ 2147483647 h 1510"/>
                              <a:gd name="T26" fmla="*/ 2147483647 w 2449"/>
                              <a:gd name="T27" fmla="*/ 2147483647 h 1510"/>
                              <a:gd name="T28" fmla="*/ 2147483647 w 2449"/>
                              <a:gd name="T29" fmla="*/ 2147483647 h 1510"/>
                              <a:gd name="T30" fmla="*/ 2147483647 w 2449"/>
                              <a:gd name="T31" fmla="*/ 2147483647 h 1510"/>
                              <a:gd name="T32" fmla="*/ 2147483647 w 2449"/>
                              <a:gd name="T33" fmla="*/ 0 h 1510"/>
                              <a:gd name="T34" fmla="*/ 2147483647 w 2449"/>
                              <a:gd name="T35" fmla="*/ 0 h 1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49"/>
                              <a:gd name="T55" fmla="*/ 0 h 1510"/>
                              <a:gd name="T56" fmla="*/ 2449 w 2449"/>
                              <a:gd name="T57" fmla="*/ 1510 h 1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49" h="1510">
                                <a:moveTo>
                                  <a:pt x="2233" y="0"/>
                                </a:moveTo>
                                <a:lnTo>
                                  <a:pt x="0" y="0"/>
                                </a:lnTo>
                                <a:lnTo>
                                  <a:pt x="0" y="1295"/>
                                </a:lnTo>
                                <a:lnTo>
                                  <a:pt x="1801" y="1295"/>
                                </a:lnTo>
                                <a:lnTo>
                                  <a:pt x="1945" y="1439"/>
                                </a:lnTo>
                                <a:lnTo>
                                  <a:pt x="1945" y="1367"/>
                                </a:lnTo>
                                <a:lnTo>
                                  <a:pt x="2160" y="1367"/>
                                </a:lnTo>
                                <a:lnTo>
                                  <a:pt x="2305" y="1439"/>
                                </a:lnTo>
                                <a:lnTo>
                                  <a:pt x="2377" y="1510"/>
                                </a:lnTo>
                                <a:lnTo>
                                  <a:pt x="2377" y="1439"/>
                                </a:lnTo>
                                <a:lnTo>
                                  <a:pt x="2449" y="1295"/>
                                </a:lnTo>
                                <a:lnTo>
                                  <a:pt x="2377" y="1223"/>
                                </a:lnTo>
                                <a:lnTo>
                                  <a:pt x="2377" y="1079"/>
                                </a:lnTo>
                                <a:lnTo>
                                  <a:pt x="2449" y="1079"/>
                                </a:lnTo>
                                <a:lnTo>
                                  <a:pt x="2449" y="287"/>
                                </a:lnTo>
                                <a:lnTo>
                                  <a:pt x="2305" y="143"/>
                                </a:lnTo>
                                <a:lnTo>
                                  <a:pt x="2377" y="0"/>
                                </a:lnTo>
                                <a:lnTo>
                                  <a:pt x="2233"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1" name="Freeform 69">
                            <a:extLst>
                              <a:ext uri="{FF2B5EF4-FFF2-40B4-BE49-F238E27FC236}">
                                <a16:creationId xmlns:a16="http://schemas.microsoft.com/office/drawing/2014/main" id="{BD5DD85E-B9A3-47BB-B974-0DD7F282A9F3}"/>
                              </a:ext>
                            </a:extLst>
                          </p:cNvPr>
                          <p:cNvSpPr>
                            <a:spLocks/>
                          </p:cNvSpPr>
                          <p:nvPr/>
                        </p:nvSpPr>
                        <p:spPr bwMode="auto">
                          <a:xfrm>
                            <a:off x="4228030" y="3064465"/>
                            <a:ext cx="700603" cy="461183"/>
                          </a:xfrm>
                          <a:custGeom>
                            <a:avLst/>
                            <a:gdLst>
                              <a:gd name="T0" fmla="*/ 2147483647 w 2017"/>
                              <a:gd name="T1" fmla="*/ 0 h 1368"/>
                              <a:gd name="T2" fmla="*/ 2147483647 w 2017"/>
                              <a:gd name="T3" fmla="*/ 0 h 1368"/>
                              <a:gd name="T4" fmla="*/ 2147483647 w 2017"/>
                              <a:gd name="T5" fmla="*/ 2147483647 h 1368"/>
                              <a:gd name="T6" fmla="*/ 2147483647 w 2017"/>
                              <a:gd name="T7" fmla="*/ 2147483647 h 1368"/>
                              <a:gd name="T8" fmla="*/ 2147483647 w 2017"/>
                              <a:gd name="T9" fmla="*/ 2147483647 h 1368"/>
                              <a:gd name="T10" fmla="*/ 2147483647 w 2017"/>
                              <a:gd name="T11" fmla="*/ 2147483647 h 1368"/>
                              <a:gd name="T12" fmla="*/ 2147483647 w 2017"/>
                              <a:gd name="T13" fmla="*/ 2147483647 h 1368"/>
                              <a:gd name="T14" fmla="*/ 2147483647 w 2017"/>
                              <a:gd name="T15" fmla="*/ 2147483647 h 1368"/>
                              <a:gd name="T16" fmla="*/ 2147483647 w 2017"/>
                              <a:gd name="T17" fmla="*/ 2147483647 h 1368"/>
                              <a:gd name="T18" fmla="*/ 2147483647 w 2017"/>
                              <a:gd name="T19" fmla="*/ 2147483647 h 1368"/>
                              <a:gd name="T20" fmla="*/ 2147483647 w 2017"/>
                              <a:gd name="T21" fmla="*/ 2147483647 h 1368"/>
                              <a:gd name="T22" fmla="*/ 2147483647 w 2017"/>
                              <a:gd name="T23" fmla="*/ 2147483647 h 1368"/>
                              <a:gd name="T24" fmla="*/ 2147483647 w 2017"/>
                              <a:gd name="T25" fmla="*/ 2147483647 h 1368"/>
                              <a:gd name="T26" fmla="*/ 2147483647 w 2017"/>
                              <a:gd name="T27" fmla="*/ 2147483647 h 1368"/>
                              <a:gd name="T28" fmla="*/ 2147483647 w 2017"/>
                              <a:gd name="T29" fmla="*/ 2147483647 h 1368"/>
                              <a:gd name="T30" fmla="*/ 2147483647 w 2017"/>
                              <a:gd name="T31" fmla="*/ 2147483647 h 1368"/>
                              <a:gd name="T32" fmla="*/ 2147483647 w 2017"/>
                              <a:gd name="T33" fmla="*/ 2147483647 h 1368"/>
                              <a:gd name="T34" fmla="*/ 2147483647 w 2017"/>
                              <a:gd name="T35" fmla="*/ 2147483647 h 1368"/>
                              <a:gd name="T36" fmla="*/ 2147483647 w 2017"/>
                              <a:gd name="T37" fmla="*/ 2147483647 h 1368"/>
                              <a:gd name="T38" fmla="*/ 2147483647 w 2017"/>
                              <a:gd name="T39" fmla="*/ 2147483647 h 1368"/>
                              <a:gd name="T40" fmla="*/ 2147483647 w 2017"/>
                              <a:gd name="T41" fmla="*/ 2147483647 h 1368"/>
                              <a:gd name="T42" fmla="*/ 2147483647 w 2017"/>
                              <a:gd name="T43" fmla="*/ 2147483647 h 1368"/>
                              <a:gd name="T44" fmla="*/ 2147483647 w 2017"/>
                              <a:gd name="T45" fmla="*/ 2147483647 h 1368"/>
                              <a:gd name="T46" fmla="*/ 2147483647 w 2017"/>
                              <a:gd name="T47" fmla="*/ 2147483647 h 1368"/>
                              <a:gd name="T48" fmla="*/ 2147483647 w 2017"/>
                              <a:gd name="T49" fmla="*/ 2147483647 h 1368"/>
                              <a:gd name="T50" fmla="*/ 0 w 2017"/>
                              <a:gd name="T51" fmla="*/ 2147483647 h 1368"/>
                              <a:gd name="T52" fmla="*/ 0 w 2017"/>
                              <a:gd name="T53" fmla="*/ 2147483647 h 1368"/>
                              <a:gd name="T54" fmla="*/ 2147483647 w 2017"/>
                              <a:gd name="T55" fmla="*/ 2147483647 h 1368"/>
                              <a:gd name="T56" fmla="*/ 0 w 2017"/>
                              <a:gd name="T57" fmla="*/ 2147483647 h 1368"/>
                              <a:gd name="T58" fmla="*/ 0 w 2017"/>
                              <a:gd name="T59" fmla="*/ 0 h 1368"/>
                              <a:gd name="T60" fmla="*/ 2147483647 w 2017"/>
                              <a:gd name="T61" fmla="*/ 0 h 13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17"/>
                              <a:gd name="T94" fmla="*/ 0 h 1368"/>
                              <a:gd name="T95" fmla="*/ 2017 w 2017"/>
                              <a:gd name="T96" fmla="*/ 1368 h 13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17" h="1368">
                                <a:moveTo>
                                  <a:pt x="144" y="0"/>
                                </a:moveTo>
                                <a:lnTo>
                                  <a:pt x="1656" y="0"/>
                                </a:lnTo>
                                <a:lnTo>
                                  <a:pt x="1728" y="360"/>
                                </a:lnTo>
                                <a:lnTo>
                                  <a:pt x="1872" y="360"/>
                                </a:lnTo>
                                <a:lnTo>
                                  <a:pt x="1872" y="431"/>
                                </a:lnTo>
                                <a:lnTo>
                                  <a:pt x="2017" y="648"/>
                                </a:lnTo>
                                <a:lnTo>
                                  <a:pt x="2017" y="720"/>
                                </a:lnTo>
                                <a:lnTo>
                                  <a:pt x="1944" y="863"/>
                                </a:lnTo>
                                <a:lnTo>
                                  <a:pt x="1728" y="936"/>
                                </a:lnTo>
                                <a:lnTo>
                                  <a:pt x="1728" y="1008"/>
                                </a:lnTo>
                                <a:lnTo>
                                  <a:pt x="1800" y="1008"/>
                                </a:lnTo>
                                <a:lnTo>
                                  <a:pt x="1800" y="1080"/>
                                </a:lnTo>
                                <a:lnTo>
                                  <a:pt x="1728" y="1223"/>
                                </a:lnTo>
                                <a:lnTo>
                                  <a:pt x="1656" y="1295"/>
                                </a:lnTo>
                                <a:lnTo>
                                  <a:pt x="1656" y="1368"/>
                                </a:lnTo>
                                <a:lnTo>
                                  <a:pt x="1585" y="1368"/>
                                </a:lnTo>
                                <a:lnTo>
                                  <a:pt x="1512" y="1223"/>
                                </a:lnTo>
                                <a:lnTo>
                                  <a:pt x="216" y="1223"/>
                                </a:lnTo>
                                <a:lnTo>
                                  <a:pt x="216" y="1080"/>
                                </a:lnTo>
                                <a:lnTo>
                                  <a:pt x="216" y="936"/>
                                </a:lnTo>
                                <a:lnTo>
                                  <a:pt x="216" y="863"/>
                                </a:lnTo>
                                <a:lnTo>
                                  <a:pt x="144" y="863"/>
                                </a:lnTo>
                                <a:lnTo>
                                  <a:pt x="144" y="720"/>
                                </a:lnTo>
                                <a:lnTo>
                                  <a:pt x="72" y="576"/>
                                </a:lnTo>
                                <a:lnTo>
                                  <a:pt x="72" y="431"/>
                                </a:lnTo>
                                <a:lnTo>
                                  <a:pt x="0" y="431"/>
                                </a:lnTo>
                                <a:lnTo>
                                  <a:pt x="0" y="360"/>
                                </a:lnTo>
                                <a:lnTo>
                                  <a:pt x="72" y="216"/>
                                </a:lnTo>
                                <a:lnTo>
                                  <a:pt x="0" y="144"/>
                                </a:lnTo>
                                <a:lnTo>
                                  <a:pt x="0" y="0"/>
                                </a:lnTo>
                                <a:lnTo>
                                  <a:pt x="144"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2" name="Freeform 70">
                            <a:extLst>
                              <a:ext uri="{FF2B5EF4-FFF2-40B4-BE49-F238E27FC236}">
                                <a16:creationId xmlns:a16="http://schemas.microsoft.com/office/drawing/2014/main" id="{72A231CA-A83A-4832-80F7-AD3819A81422}"/>
                              </a:ext>
                            </a:extLst>
                          </p:cNvPr>
                          <p:cNvSpPr>
                            <a:spLocks/>
                          </p:cNvSpPr>
                          <p:nvPr/>
                        </p:nvSpPr>
                        <p:spPr bwMode="auto">
                          <a:xfrm>
                            <a:off x="4228030" y="3064465"/>
                            <a:ext cx="700603" cy="461183"/>
                          </a:xfrm>
                          <a:custGeom>
                            <a:avLst/>
                            <a:gdLst>
                              <a:gd name="T0" fmla="*/ 2147483647 w 2017"/>
                              <a:gd name="T1" fmla="*/ 0 h 1368"/>
                              <a:gd name="T2" fmla="*/ 2147483647 w 2017"/>
                              <a:gd name="T3" fmla="*/ 0 h 1368"/>
                              <a:gd name="T4" fmla="*/ 2147483647 w 2017"/>
                              <a:gd name="T5" fmla="*/ 2147483647 h 1368"/>
                              <a:gd name="T6" fmla="*/ 2147483647 w 2017"/>
                              <a:gd name="T7" fmla="*/ 2147483647 h 1368"/>
                              <a:gd name="T8" fmla="*/ 2147483647 w 2017"/>
                              <a:gd name="T9" fmla="*/ 2147483647 h 1368"/>
                              <a:gd name="T10" fmla="*/ 2147483647 w 2017"/>
                              <a:gd name="T11" fmla="*/ 2147483647 h 1368"/>
                              <a:gd name="T12" fmla="*/ 2147483647 w 2017"/>
                              <a:gd name="T13" fmla="*/ 2147483647 h 1368"/>
                              <a:gd name="T14" fmla="*/ 2147483647 w 2017"/>
                              <a:gd name="T15" fmla="*/ 2147483647 h 1368"/>
                              <a:gd name="T16" fmla="*/ 2147483647 w 2017"/>
                              <a:gd name="T17" fmla="*/ 2147483647 h 1368"/>
                              <a:gd name="T18" fmla="*/ 2147483647 w 2017"/>
                              <a:gd name="T19" fmla="*/ 2147483647 h 1368"/>
                              <a:gd name="T20" fmla="*/ 2147483647 w 2017"/>
                              <a:gd name="T21" fmla="*/ 2147483647 h 1368"/>
                              <a:gd name="T22" fmla="*/ 2147483647 w 2017"/>
                              <a:gd name="T23" fmla="*/ 2147483647 h 1368"/>
                              <a:gd name="T24" fmla="*/ 2147483647 w 2017"/>
                              <a:gd name="T25" fmla="*/ 2147483647 h 1368"/>
                              <a:gd name="T26" fmla="*/ 2147483647 w 2017"/>
                              <a:gd name="T27" fmla="*/ 2147483647 h 1368"/>
                              <a:gd name="T28" fmla="*/ 2147483647 w 2017"/>
                              <a:gd name="T29" fmla="*/ 2147483647 h 1368"/>
                              <a:gd name="T30" fmla="*/ 2147483647 w 2017"/>
                              <a:gd name="T31" fmla="*/ 2147483647 h 1368"/>
                              <a:gd name="T32" fmla="*/ 2147483647 w 2017"/>
                              <a:gd name="T33" fmla="*/ 2147483647 h 1368"/>
                              <a:gd name="T34" fmla="*/ 2147483647 w 2017"/>
                              <a:gd name="T35" fmla="*/ 2147483647 h 1368"/>
                              <a:gd name="T36" fmla="*/ 2147483647 w 2017"/>
                              <a:gd name="T37" fmla="*/ 2147483647 h 1368"/>
                              <a:gd name="T38" fmla="*/ 2147483647 w 2017"/>
                              <a:gd name="T39" fmla="*/ 2147483647 h 1368"/>
                              <a:gd name="T40" fmla="*/ 2147483647 w 2017"/>
                              <a:gd name="T41" fmla="*/ 2147483647 h 1368"/>
                              <a:gd name="T42" fmla="*/ 2147483647 w 2017"/>
                              <a:gd name="T43" fmla="*/ 2147483647 h 1368"/>
                              <a:gd name="T44" fmla="*/ 2147483647 w 2017"/>
                              <a:gd name="T45" fmla="*/ 2147483647 h 1368"/>
                              <a:gd name="T46" fmla="*/ 2147483647 w 2017"/>
                              <a:gd name="T47" fmla="*/ 2147483647 h 1368"/>
                              <a:gd name="T48" fmla="*/ 2147483647 w 2017"/>
                              <a:gd name="T49" fmla="*/ 2147483647 h 1368"/>
                              <a:gd name="T50" fmla="*/ 0 w 2017"/>
                              <a:gd name="T51" fmla="*/ 2147483647 h 1368"/>
                              <a:gd name="T52" fmla="*/ 0 w 2017"/>
                              <a:gd name="T53" fmla="*/ 2147483647 h 1368"/>
                              <a:gd name="T54" fmla="*/ 2147483647 w 2017"/>
                              <a:gd name="T55" fmla="*/ 2147483647 h 1368"/>
                              <a:gd name="T56" fmla="*/ 0 w 2017"/>
                              <a:gd name="T57" fmla="*/ 2147483647 h 1368"/>
                              <a:gd name="T58" fmla="*/ 0 w 2017"/>
                              <a:gd name="T59" fmla="*/ 0 h 1368"/>
                              <a:gd name="T60" fmla="*/ 2147483647 w 2017"/>
                              <a:gd name="T61" fmla="*/ 0 h 13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17"/>
                              <a:gd name="T94" fmla="*/ 0 h 1368"/>
                              <a:gd name="T95" fmla="*/ 2017 w 2017"/>
                              <a:gd name="T96" fmla="*/ 1368 h 13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17" h="1368">
                                <a:moveTo>
                                  <a:pt x="144" y="0"/>
                                </a:moveTo>
                                <a:lnTo>
                                  <a:pt x="1656" y="0"/>
                                </a:lnTo>
                                <a:lnTo>
                                  <a:pt x="1728" y="360"/>
                                </a:lnTo>
                                <a:lnTo>
                                  <a:pt x="1872" y="360"/>
                                </a:lnTo>
                                <a:lnTo>
                                  <a:pt x="1872" y="431"/>
                                </a:lnTo>
                                <a:lnTo>
                                  <a:pt x="2017" y="648"/>
                                </a:lnTo>
                                <a:lnTo>
                                  <a:pt x="2017" y="720"/>
                                </a:lnTo>
                                <a:lnTo>
                                  <a:pt x="1944" y="863"/>
                                </a:lnTo>
                                <a:lnTo>
                                  <a:pt x="1728" y="936"/>
                                </a:lnTo>
                                <a:lnTo>
                                  <a:pt x="1728" y="1008"/>
                                </a:lnTo>
                                <a:lnTo>
                                  <a:pt x="1800" y="1008"/>
                                </a:lnTo>
                                <a:lnTo>
                                  <a:pt x="1800" y="1080"/>
                                </a:lnTo>
                                <a:lnTo>
                                  <a:pt x="1728" y="1223"/>
                                </a:lnTo>
                                <a:lnTo>
                                  <a:pt x="1656" y="1295"/>
                                </a:lnTo>
                                <a:lnTo>
                                  <a:pt x="1656" y="1368"/>
                                </a:lnTo>
                                <a:lnTo>
                                  <a:pt x="1585" y="1368"/>
                                </a:lnTo>
                                <a:lnTo>
                                  <a:pt x="1512" y="1223"/>
                                </a:lnTo>
                                <a:lnTo>
                                  <a:pt x="216" y="1223"/>
                                </a:lnTo>
                                <a:lnTo>
                                  <a:pt x="216" y="1080"/>
                                </a:lnTo>
                                <a:lnTo>
                                  <a:pt x="216" y="936"/>
                                </a:lnTo>
                                <a:lnTo>
                                  <a:pt x="216" y="863"/>
                                </a:lnTo>
                                <a:lnTo>
                                  <a:pt x="144" y="863"/>
                                </a:lnTo>
                                <a:lnTo>
                                  <a:pt x="144" y="720"/>
                                </a:lnTo>
                                <a:lnTo>
                                  <a:pt x="72" y="576"/>
                                </a:lnTo>
                                <a:lnTo>
                                  <a:pt x="72" y="431"/>
                                </a:lnTo>
                                <a:lnTo>
                                  <a:pt x="0" y="431"/>
                                </a:lnTo>
                                <a:lnTo>
                                  <a:pt x="0" y="360"/>
                                </a:lnTo>
                                <a:lnTo>
                                  <a:pt x="72" y="216"/>
                                </a:lnTo>
                                <a:lnTo>
                                  <a:pt x="0" y="144"/>
                                </a:lnTo>
                                <a:lnTo>
                                  <a:pt x="0" y="0"/>
                                </a:lnTo>
                                <a:lnTo>
                                  <a:pt x="144"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3" name="Freeform 71">
                            <a:extLst>
                              <a:ext uri="{FF2B5EF4-FFF2-40B4-BE49-F238E27FC236}">
                                <a16:creationId xmlns:a16="http://schemas.microsoft.com/office/drawing/2014/main" id="{7D5DE545-04ED-49A0-A182-C1886E86DFCF}"/>
                              </a:ext>
                            </a:extLst>
                          </p:cNvPr>
                          <p:cNvSpPr>
                            <a:spLocks/>
                          </p:cNvSpPr>
                          <p:nvPr/>
                        </p:nvSpPr>
                        <p:spPr bwMode="auto">
                          <a:xfrm>
                            <a:off x="4228030" y="3064465"/>
                            <a:ext cx="700603" cy="461183"/>
                          </a:xfrm>
                          <a:custGeom>
                            <a:avLst/>
                            <a:gdLst>
                              <a:gd name="T0" fmla="*/ 2147483647 w 2017"/>
                              <a:gd name="T1" fmla="*/ 0 h 1368"/>
                              <a:gd name="T2" fmla="*/ 2147483647 w 2017"/>
                              <a:gd name="T3" fmla="*/ 0 h 1368"/>
                              <a:gd name="T4" fmla="*/ 2147483647 w 2017"/>
                              <a:gd name="T5" fmla="*/ 2147483647 h 1368"/>
                              <a:gd name="T6" fmla="*/ 2147483647 w 2017"/>
                              <a:gd name="T7" fmla="*/ 2147483647 h 1368"/>
                              <a:gd name="T8" fmla="*/ 2147483647 w 2017"/>
                              <a:gd name="T9" fmla="*/ 2147483647 h 1368"/>
                              <a:gd name="T10" fmla="*/ 2147483647 w 2017"/>
                              <a:gd name="T11" fmla="*/ 2147483647 h 1368"/>
                              <a:gd name="T12" fmla="*/ 2147483647 w 2017"/>
                              <a:gd name="T13" fmla="*/ 2147483647 h 1368"/>
                              <a:gd name="T14" fmla="*/ 2147483647 w 2017"/>
                              <a:gd name="T15" fmla="*/ 2147483647 h 1368"/>
                              <a:gd name="T16" fmla="*/ 2147483647 w 2017"/>
                              <a:gd name="T17" fmla="*/ 2147483647 h 1368"/>
                              <a:gd name="T18" fmla="*/ 2147483647 w 2017"/>
                              <a:gd name="T19" fmla="*/ 2147483647 h 1368"/>
                              <a:gd name="T20" fmla="*/ 2147483647 w 2017"/>
                              <a:gd name="T21" fmla="*/ 2147483647 h 1368"/>
                              <a:gd name="T22" fmla="*/ 2147483647 w 2017"/>
                              <a:gd name="T23" fmla="*/ 2147483647 h 1368"/>
                              <a:gd name="T24" fmla="*/ 2147483647 w 2017"/>
                              <a:gd name="T25" fmla="*/ 2147483647 h 1368"/>
                              <a:gd name="T26" fmla="*/ 2147483647 w 2017"/>
                              <a:gd name="T27" fmla="*/ 2147483647 h 1368"/>
                              <a:gd name="T28" fmla="*/ 2147483647 w 2017"/>
                              <a:gd name="T29" fmla="*/ 2147483647 h 1368"/>
                              <a:gd name="T30" fmla="*/ 2147483647 w 2017"/>
                              <a:gd name="T31" fmla="*/ 2147483647 h 1368"/>
                              <a:gd name="T32" fmla="*/ 2147483647 w 2017"/>
                              <a:gd name="T33" fmla="*/ 2147483647 h 1368"/>
                              <a:gd name="T34" fmla="*/ 2147483647 w 2017"/>
                              <a:gd name="T35" fmla="*/ 2147483647 h 1368"/>
                              <a:gd name="T36" fmla="*/ 2147483647 w 2017"/>
                              <a:gd name="T37" fmla="*/ 2147483647 h 1368"/>
                              <a:gd name="T38" fmla="*/ 2147483647 w 2017"/>
                              <a:gd name="T39" fmla="*/ 2147483647 h 1368"/>
                              <a:gd name="T40" fmla="*/ 2147483647 w 2017"/>
                              <a:gd name="T41" fmla="*/ 2147483647 h 1368"/>
                              <a:gd name="T42" fmla="*/ 2147483647 w 2017"/>
                              <a:gd name="T43" fmla="*/ 2147483647 h 1368"/>
                              <a:gd name="T44" fmla="*/ 2147483647 w 2017"/>
                              <a:gd name="T45" fmla="*/ 2147483647 h 1368"/>
                              <a:gd name="T46" fmla="*/ 0 w 2017"/>
                              <a:gd name="T47" fmla="*/ 2147483647 h 1368"/>
                              <a:gd name="T48" fmla="*/ 0 w 2017"/>
                              <a:gd name="T49" fmla="*/ 2147483647 h 1368"/>
                              <a:gd name="T50" fmla="*/ 2147483647 w 2017"/>
                              <a:gd name="T51" fmla="*/ 2147483647 h 1368"/>
                              <a:gd name="T52" fmla="*/ 0 w 2017"/>
                              <a:gd name="T53" fmla="*/ 2147483647 h 1368"/>
                              <a:gd name="T54" fmla="*/ 0 w 2017"/>
                              <a:gd name="T55" fmla="*/ 0 h 1368"/>
                              <a:gd name="T56" fmla="*/ 2147483647 w 2017"/>
                              <a:gd name="T57" fmla="*/ 0 h 13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7"/>
                              <a:gd name="T88" fmla="*/ 0 h 1368"/>
                              <a:gd name="T89" fmla="*/ 2017 w 2017"/>
                              <a:gd name="T90" fmla="*/ 1368 h 13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7" h="1368">
                                <a:moveTo>
                                  <a:pt x="144" y="0"/>
                                </a:moveTo>
                                <a:lnTo>
                                  <a:pt x="1656" y="0"/>
                                </a:lnTo>
                                <a:lnTo>
                                  <a:pt x="1728" y="360"/>
                                </a:lnTo>
                                <a:lnTo>
                                  <a:pt x="1872" y="360"/>
                                </a:lnTo>
                                <a:lnTo>
                                  <a:pt x="1872" y="431"/>
                                </a:lnTo>
                                <a:lnTo>
                                  <a:pt x="2017" y="648"/>
                                </a:lnTo>
                                <a:lnTo>
                                  <a:pt x="2017" y="720"/>
                                </a:lnTo>
                                <a:lnTo>
                                  <a:pt x="1944" y="863"/>
                                </a:lnTo>
                                <a:lnTo>
                                  <a:pt x="1728" y="936"/>
                                </a:lnTo>
                                <a:lnTo>
                                  <a:pt x="1728" y="1008"/>
                                </a:lnTo>
                                <a:lnTo>
                                  <a:pt x="1800" y="1008"/>
                                </a:lnTo>
                                <a:lnTo>
                                  <a:pt x="1800" y="1080"/>
                                </a:lnTo>
                                <a:lnTo>
                                  <a:pt x="1728" y="1223"/>
                                </a:lnTo>
                                <a:lnTo>
                                  <a:pt x="1656" y="1295"/>
                                </a:lnTo>
                                <a:lnTo>
                                  <a:pt x="1656" y="1368"/>
                                </a:lnTo>
                                <a:lnTo>
                                  <a:pt x="1585" y="1368"/>
                                </a:lnTo>
                                <a:lnTo>
                                  <a:pt x="1512" y="1223"/>
                                </a:lnTo>
                                <a:lnTo>
                                  <a:pt x="216" y="1223"/>
                                </a:lnTo>
                                <a:lnTo>
                                  <a:pt x="216" y="863"/>
                                </a:lnTo>
                                <a:lnTo>
                                  <a:pt x="144" y="863"/>
                                </a:lnTo>
                                <a:lnTo>
                                  <a:pt x="144" y="720"/>
                                </a:lnTo>
                                <a:lnTo>
                                  <a:pt x="72" y="576"/>
                                </a:lnTo>
                                <a:lnTo>
                                  <a:pt x="72" y="431"/>
                                </a:lnTo>
                                <a:lnTo>
                                  <a:pt x="0" y="431"/>
                                </a:lnTo>
                                <a:lnTo>
                                  <a:pt x="0" y="360"/>
                                </a:lnTo>
                                <a:lnTo>
                                  <a:pt x="72" y="216"/>
                                </a:lnTo>
                                <a:lnTo>
                                  <a:pt x="0" y="144"/>
                                </a:lnTo>
                                <a:lnTo>
                                  <a:pt x="0" y="0"/>
                                </a:lnTo>
                                <a:lnTo>
                                  <a:pt x="144"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4" name="Freeform 72">
                            <a:extLst>
                              <a:ext uri="{FF2B5EF4-FFF2-40B4-BE49-F238E27FC236}">
                                <a16:creationId xmlns:a16="http://schemas.microsoft.com/office/drawing/2014/main" id="{8EC80781-B970-4268-B8F6-EBF92E41FF3A}"/>
                              </a:ext>
                            </a:extLst>
                          </p:cNvPr>
                          <p:cNvSpPr>
                            <a:spLocks/>
                          </p:cNvSpPr>
                          <p:nvPr/>
                        </p:nvSpPr>
                        <p:spPr bwMode="auto">
                          <a:xfrm>
                            <a:off x="4228030" y="3064465"/>
                            <a:ext cx="700603" cy="461183"/>
                          </a:xfrm>
                          <a:custGeom>
                            <a:avLst/>
                            <a:gdLst>
                              <a:gd name="T0" fmla="*/ 2147483647 w 2017"/>
                              <a:gd name="T1" fmla="*/ 0 h 1368"/>
                              <a:gd name="T2" fmla="*/ 2147483647 w 2017"/>
                              <a:gd name="T3" fmla="*/ 0 h 1368"/>
                              <a:gd name="T4" fmla="*/ 2147483647 w 2017"/>
                              <a:gd name="T5" fmla="*/ 2147483647 h 1368"/>
                              <a:gd name="T6" fmla="*/ 2147483647 w 2017"/>
                              <a:gd name="T7" fmla="*/ 2147483647 h 1368"/>
                              <a:gd name="T8" fmla="*/ 2147483647 w 2017"/>
                              <a:gd name="T9" fmla="*/ 2147483647 h 1368"/>
                              <a:gd name="T10" fmla="*/ 2147483647 w 2017"/>
                              <a:gd name="T11" fmla="*/ 2147483647 h 1368"/>
                              <a:gd name="T12" fmla="*/ 2147483647 w 2017"/>
                              <a:gd name="T13" fmla="*/ 2147483647 h 1368"/>
                              <a:gd name="T14" fmla="*/ 2147483647 w 2017"/>
                              <a:gd name="T15" fmla="*/ 2147483647 h 1368"/>
                              <a:gd name="T16" fmla="*/ 2147483647 w 2017"/>
                              <a:gd name="T17" fmla="*/ 2147483647 h 1368"/>
                              <a:gd name="T18" fmla="*/ 2147483647 w 2017"/>
                              <a:gd name="T19" fmla="*/ 2147483647 h 1368"/>
                              <a:gd name="T20" fmla="*/ 2147483647 w 2017"/>
                              <a:gd name="T21" fmla="*/ 2147483647 h 1368"/>
                              <a:gd name="T22" fmla="*/ 2147483647 w 2017"/>
                              <a:gd name="T23" fmla="*/ 2147483647 h 1368"/>
                              <a:gd name="T24" fmla="*/ 2147483647 w 2017"/>
                              <a:gd name="T25" fmla="*/ 2147483647 h 1368"/>
                              <a:gd name="T26" fmla="*/ 2147483647 w 2017"/>
                              <a:gd name="T27" fmla="*/ 2147483647 h 1368"/>
                              <a:gd name="T28" fmla="*/ 2147483647 w 2017"/>
                              <a:gd name="T29" fmla="*/ 2147483647 h 1368"/>
                              <a:gd name="T30" fmla="*/ 2147483647 w 2017"/>
                              <a:gd name="T31" fmla="*/ 2147483647 h 1368"/>
                              <a:gd name="T32" fmla="*/ 2147483647 w 2017"/>
                              <a:gd name="T33" fmla="*/ 2147483647 h 1368"/>
                              <a:gd name="T34" fmla="*/ 2147483647 w 2017"/>
                              <a:gd name="T35" fmla="*/ 2147483647 h 1368"/>
                              <a:gd name="T36" fmla="*/ 2147483647 w 2017"/>
                              <a:gd name="T37" fmla="*/ 2147483647 h 1368"/>
                              <a:gd name="T38" fmla="*/ 2147483647 w 2017"/>
                              <a:gd name="T39" fmla="*/ 2147483647 h 1368"/>
                              <a:gd name="T40" fmla="*/ 2147483647 w 2017"/>
                              <a:gd name="T41" fmla="*/ 2147483647 h 1368"/>
                              <a:gd name="T42" fmla="*/ 2147483647 w 2017"/>
                              <a:gd name="T43" fmla="*/ 2147483647 h 1368"/>
                              <a:gd name="T44" fmla="*/ 2147483647 w 2017"/>
                              <a:gd name="T45" fmla="*/ 2147483647 h 1368"/>
                              <a:gd name="T46" fmla="*/ 0 w 2017"/>
                              <a:gd name="T47" fmla="*/ 2147483647 h 1368"/>
                              <a:gd name="T48" fmla="*/ 0 w 2017"/>
                              <a:gd name="T49" fmla="*/ 2147483647 h 1368"/>
                              <a:gd name="T50" fmla="*/ 2147483647 w 2017"/>
                              <a:gd name="T51" fmla="*/ 2147483647 h 1368"/>
                              <a:gd name="T52" fmla="*/ 0 w 2017"/>
                              <a:gd name="T53" fmla="*/ 2147483647 h 1368"/>
                              <a:gd name="T54" fmla="*/ 0 w 2017"/>
                              <a:gd name="T55" fmla="*/ 0 h 1368"/>
                              <a:gd name="T56" fmla="*/ 2147483647 w 2017"/>
                              <a:gd name="T57" fmla="*/ 0 h 13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7"/>
                              <a:gd name="T88" fmla="*/ 0 h 1368"/>
                              <a:gd name="T89" fmla="*/ 2017 w 2017"/>
                              <a:gd name="T90" fmla="*/ 1368 h 13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7" h="1368">
                                <a:moveTo>
                                  <a:pt x="144" y="0"/>
                                </a:moveTo>
                                <a:lnTo>
                                  <a:pt x="1656" y="0"/>
                                </a:lnTo>
                                <a:lnTo>
                                  <a:pt x="1728" y="360"/>
                                </a:lnTo>
                                <a:lnTo>
                                  <a:pt x="1872" y="360"/>
                                </a:lnTo>
                                <a:lnTo>
                                  <a:pt x="1872" y="431"/>
                                </a:lnTo>
                                <a:lnTo>
                                  <a:pt x="2017" y="648"/>
                                </a:lnTo>
                                <a:lnTo>
                                  <a:pt x="2017" y="720"/>
                                </a:lnTo>
                                <a:lnTo>
                                  <a:pt x="1944" y="863"/>
                                </a:lnTo>
                                <a:lnTo>
                                  <a:pt x="1728" y="936"/>
                                </a:lnTo>
                                <a:lnTo>
                                  <a:pt x="1728" y="1008"/>
                                </a:lnTo>
                                <a:lnTo>
                                  <a:pt x="1800" y="1008"/>
                                </a:lnTo>
                                <a:lnTo>
                                  <a:pt x="1800" y="1080"/>
                                </a:lnTo>
                                <a:lnTo>
                                  <a:pt x="1728" y="1223"/>
                                </a:lnTo>
                                <a:lnTo>
                                  <a:pt x="1656" y="1295"/>
                                </a:lnTo>
                                <a:lnTo>
                                  <a:pt x="1656" y="1368"/>
                                </a:lnTo>
                                <a:lnTo>
                                  <a:pt x="1585" y="1368"/>
                                </a:lnTo>
                                <a:lnTo>
                                  <a:pt x="1512" y="1223"/>
                                </a:lnTo>
                                <a:lnTo>
                                  <a:pt x="216" y="1223"/>
                                </a:lnTo>
                                <a:lnTo>
                                  <a:pt x="216" y="863"/>
                                </a:lnTo>
                                <a:lnTo>
                                  <a:pt x="144" y="863"/>
                                </a:lnTo>
                                <a:lnTo>
                                  <a:pt x="144" y="720"/>
                                </a:lnTo>
                                <a:lnTo>
                                  <a:pt x="72" y="576"/>
                                </a:lnTo>
                                <a:lnTo>
                                  <a:pt x="72" y="431"/>
                                </a:lnTo>
                                <a:lnTo>
                                  <a:pt x="0" y="431"/>
                                </a:lnTo>
                                <a:lnTo>
                                  <a:pt x="0" y="360"/>
                                </a:lnTo>
                                <a:lnTo>
                                  <a:pt x="72" y="216"/>
                                </a:lnTo>
                                <a:lnTo>
                                  <a:pt x="0" y="144"/>
                                </a:lnTo>
                                <a:lnTo>
                                  <a:pt x="0" y="0"/>
                                </a:lnTo>
                                <a:lnTo>
                                  <a:pt x="144"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85" name="Freeform 73" descr="Sand">
                            <a:extLst>
                              <a:ext uri="{FF2B5EF4-FFF2-40B4-BE49-F238E27FC236}">
                                <a16:creationId xmlns:a16="http://schemas.microsoft.com/office/drawing/2014/main" id="{41B52EA1-9A3C-4C03-BCCC-B17D05A3EDC8}"/>
                              </a:ext>
                            </a:extLst>
                          </p:cNvPr>
                          <p:cNvSpPr>
                            <a:spLocks/>
                          </p:cNvSpPr>
                          <p:nvPr/>
                        </p:nvSpPr>
                        <p:spPr bwMode="auto">
                          <a:xfrm>
                            <a:off x="5004083" y="3693743"/>
                            <a:ext cx="821322" cy="364205"/>
                          </a:xfrm>
                          <a:custGeom>
                            <a:avLst/>
                            <a:gdLst>
                              <a:gd name="T0" fmla="*/ 2147483647 w 2377"/>
                              <a:gd name="T1" fmla="*/ 2147483647 h 1079"/>
                              <a:gd name="T2" fmla="*/ 2147483647 w 2377"/>
                              <a:gd name="T3" fmla="*/ 2147483647 h 1079"/>
                              <a:gd name="T4" fmla="*/ 2147483647 w 2377"/>
                              <a:gd name="T5" fmla="*/ 2147483647 h 1079"/>
                              <a:gd name="T6" fmla="*/ 2147483647 w 2377"/>
                              <a:gd name="T7" fmla="*/ 2147483647 h 1079"/>
                              <a:gd name="T8" fmla="*/ 2147483647 w 2377"/>
                              <a:gd name="T9" fmla="*/ 2147483647 h 1079"/>
                              <a:gd name="T10" fmla="*/ 2147483647 w 2377"/>
                              <a:gd name="T11" fmla="*/ 2147483647 h 1079"/>
                              <a:gd name="T12" fmla="*/ 2147483647 w 2377"/>
                              <a:gd name="T13" fmla="*/ 2147483647 h 1079"/>
                              <a:gd name="T14" fmla="*/ 2147483647 w 2377"/>
                              <a:gd name="T15" fmla="*/ 2147483647 h 1079"/>
                              <a:gd name="T16" fmla="*/ 2147483647 w 2377"/>
                              <a:gd name="T17" fmla="*/ 2147483647 h 1079"/>
                              <a:gd name="T18" fmla="*/ 2147483647 w 2377"/>
                              <a:gd name="T19" fmla="*/ 2147483647 h 1079"/>
                              <a:gd name="T20" fmla="*/ 2147483647 w 2377"/>
                              <a:gd name="T21" fmla="*/ 2147483647 h 1079"/>
                              <a:gd name="T22" fmla="*/ 2147483647 w 2377"/>
                              <a:gd name="T23" fmla="*/ 2147483647 h 1079"/>
                              <a:gd name="T24" fmla="*/ 2147483647 w 2377"/>
                              <a:gd name="T25" fmla="*/ 2147483647 h 1079"/>
                              <a:gd name="T26" fmla="*/ 2147483647 w 2377"/>
                              <a:gd name="T27" fmla="*/ 2147483647 h 1079"/>
                              <a:gd name="T28" fmla="*/ 2147483647 w 2377"/>
                              <a:gd name="T29" fmla="*/ 2147483647 h 1079"/>
                              <a:gd name="T30" fmla="*/ 2147483647 w 2377"/>
                              <a:gd name="T31" fmla="*/ 0 h 1079"/>
                              <a:gd name="T32" fmla="*/ 2147483647 w 2377"/>
                              <a:gd name="T33" fmla="*/ 0 h 1079"/>
                              <a:gd name="T34" fmla="*/ 2147483647 w 2377"/>
                              <a:gd name="T35" fmla="*/ 2147483647 h 1079"/>
                              <a:gd name="T36" fmla="*/ 2147483647 w 2377"/>
                              <a:gd name="T37" fmla="*/ 2147483647 h 1079"/>
                              <a:gd name="T38" fmla="*/ 2147483647 w 2377"/>
                              <a:gd name="T39" fmla="*/ 2147483647 h 1079"/>
                              <a:gd name="T40" fmla="*/ 2147483647 w 2377"/>
                              <a:gd name="T41" fmla="*/ 2147483647 h 1079"/>
                              <a:gd name="T42" fmla="*/ 2147483647 w 2377"/>
                              <a:gd name="T43" fmla="*/ 2147483647 h 1079"/>
                              <a:gd name="T44" fmla="*/ 2147483647 w 2377"/>
                              <a:gd name="T45" fmla="*/ 2147483647 h 1079"/>
                              <a:gd name="T46" fmla="*/ 2147483647 w 2377"/>
                              <a:gd name="T47" fmla="*/ 2147483647 h 1079"/>
                              <a:gd name="T48" fmla="*/ 2147483647 w 2377"/>
                              <a:gd name="T49" fmla="*/ 2147483647 h 1079"/>
                              <a:gd name="T50" fmla="*/ 2147483647 w 2377"/>
                              <a:gd name="T51" fmla="*/ 2147483647 h 1079"/>
                              <a:gd name="T52" fmla="*/ 2147483647 w 2377"/>
                              <a:gd name="T53" fmla="*/ 2147483647 h 1079"/>
                              <a:gd name="T54" fmla="*/ 2147483647 w 2377"/>
                              <a:gd name="T55" fmla="*/ 2147483647 h 1079"/>
                              <a:gd name="T56" fmla="*/ 2147483647 w 2377"/>
                              <a:gd name="T57" fmla="*/ 2147483647 h 1079"/>
                              <a:gd name="T58" fmla="*/ 2147483647 w 2377"/>
                              <a:gd name="T59" fmla="*/ 2147483647 h 1079"/>
                              <a:gd name="T60" fmla="*/ 2147483647 w 2377"/>
                              <a:gd name="T61" fmla="*/ 2147483647 h 1079"/>
                              <a:gd name="T62" fmla="*/ 2147483647 w 2377"/>
                              <a:gd name="T63" fmla="*/ 2147483647 h 1079"/>
                              <a:gd name="T64" fmla="*/ 2147483647 w 2377"/>
                              <a:gd name="T65" fmla="*/ 2147483647 h 1079"/>
                              <a:gd name="T66" fmla="*/ 2147483647 w 2377"/>
                              <a:gd name="T67" fmla="*/ 2147483647 h 1079"/>
                              <a:gd name="T68" fmla="*/ 2147483647 w 2377"/>
                              <a:gd name="T69" fmla="*/ 2147483647 h 1079"/>
                              <a:gd name="T70" fmla="*/ 2147483647 w 2377"/>
                              <a:gd name="T71" fmla="*/ 2147483647 h 1079"/>
                              <a:gd name="T72" fmla="*/ 2147483647 w 2377"/>
                              <a:gd name="T73" fmla="*/ 2147483647 h 1079"/>
                              <a:gd name="T74" fmla="*/ 2147483647 w 2377"/>
                              <a:gd name="T75" fmla="*/ 2147483647 h 1079"/>
                              <a:gd name="T76" fmla="*/ 2147483647 w 2377"/>
                              <a:gd name="T77" fmla="*/ 2147483647 h 1079"/>
                              <a:gd name="T78" fmla="*/ 2147483647 w 2377"/>
                              <a:gd name="T79" fmla="*/ 2147483647 h 1079"/>
                              <a:gd name="T80" fmla="*/ 2147483647 w 2377"/>
                              <a:gd name="T81" fmla="*/ 2147483647 h 1079"/>
                              <a:gd name="T82" fmla="*/ 2147483647 w 2377"/>
                              <a:gd name="T83" fmla="*/ 2147483647 h 1079"/>
                              <a:gd name="T84" fmla="*/ 0 w 2377"/>
                              <a:gd name="T85" fmla="*/ 2147483647 h 1079"/>
                              <a:gd name="T86" fmla="*/ 2147483647 w 2377"/>
                              <a:gd name="T87" fmla="*/ 2147483647 h 1079"/>
                              <a:gd name="T88" fmla="*/ 2147483647 w 2377"/>
                              <a:gd name="T89" fmla="*/ 2147483647 h 1079"/>
                              <a:gd name="T90" fmla="*/ 2147483647 w 2377"/>
                              <a:gd name="T91" fmla="*/ 2147483647 h 10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7"/>
                              <a:gd name="T139" fmla="*/ 0 h 1079"/>
                              <a:gd name="T140" fmla="*/ 2377 w 2377"/>
                              <a:gd name="T141" fmla="*/ 1079 h 10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7" h="1079">
                                <a:moveTo>
                                  <a:pt x="792" y="936"/>
                                </a:moveTo>
                                <a:lnTo>
                                  <a:pt x="2017" y="936"/>
                                </a:lnTo>
                                <a:lnTo>
                                  <a:pt x="2160" y="792"/>
                                </a:lnTo>
                                <a:lnTo>
                                  <a:pt x="2377" y="648"/>
                                </a:lnTo>
                                <a:lnTo>
                                  <a:pt x="2305" y="576"/>
                                </a:lnTo>
                                <a:lnTo>
                                  <a:pt x="2160" y="360"/>
                                </a:lnTo>
                                <a:lnTo>
                                  <a:pt x="2160" y="288"/>
                                </a:lnTo>
                                <a:lnTo>
                                  <a:pt x="2089" y="216"/>
                                </a:lnTo>
                                <a:lnTo>
                                  <a:pt x="2089" y="144"/>
                                </a:lnTo>
                                <a:lnTo>
                                  <a:pt x="2017" y="216"/>
                                </a:lnTo>
                                <a:lnTo>
                                  <a:pt x="1945" y="216"/>
                                </a:lnTo>
                                <a:lnTo>
                                  <a:pt x="1873" y="144"/>
                                </a:lnTo>
                                <a:lnTo>
                                  <a:pt x="1873" y="216"/>
                                </a:lnTo>
                                <a:lnTo>
                                  <a:pt x="1800" y="144"/>
                                </a:lnTo>
                                <a:lnTo>
                                  <a:pt x="1657" y="72"/>
                                </a:lnTo>
                                <a:lnTo>
                                  <a:pt x="1585" y="0"/>
                                </a:lnTo>
                                <a:lnTo>
                                  <a:pt x="1441" y="0"/>
                                </a:lnTo>
                                <a:lnTo>
                                  <a:pt x="1513" y="144"/>
                                </a:lnTo>
                                <a:lnTo>
                                  <a:pt x="1296" y="144"/>
                                </a:lnTo>
                                <a:lnTo>
                                  <a:pt x="1296" y="216"/>
                                </a:lnTo>
                                <a:lnTo>
                                  <a:pt x="1225" y="288"/>
                                </a:lnTo>
                                <a:lnTo>
                                  <a:pt x="1153" y="288"/>
                                </a:lnTo>
                                <a:lnTo>
                                  <a:pt x="1153" y="432"/>
                                </a:lnTo>
                                <a:lnTo>
                                  <a:pt x="1081" y="432"/>
                                </a:lnTo>
                                <a:lnTo>
                                  <a:pt x="1009" y="360"/>
                                </a:lnTo>
                                <a:lnTo>
                                  <a:pt x="936" y="360"/>
                                </a:lnTo>
                                <a:lnTo>
                                  <a:pt x="936" y="504"/>
                                </a:lnTo>
                                <a:lnTo>
                                  <a:pt x="864" y="432"/>
                                </a:lnTo>
                                <a:lnTo>
                                  <a:pt x="721" y="504"/>
                                </a:lnTo>
                                <a:lnTo>
                                  <a:pt x="577" y="432"/>
                                </a:lnTo>
                                <a:lnTo>
                                  <a:pt x="577" y="504"/>
                                </a:lnTo>
                                <a:lnTo>
                                  <a:pt x="504" y="432"/>
                                </a:lnTo>
                                <a:lnTo>
                                  <a:pt x="504" y="504"/>
                                </a:lnTo>
                                <a:lnTo>
                                  <a:pt x="432" y="504"/>
                                </a:lnTo>
                                <a:lnTo>
                                  <a:pt x="432" y="648"/>
                                </a:lnTo>
                                <a:lnTo>
                                  <a:pt x="289" y="648"/>
                                </a:lnTo>
                                <a:lnTo>
                                  <a:pt x="360" y="792"/>
                                </a:lnTo>
                                <a:lnTo>
                                  <a:pt x="289" y="792"/>
                                </a:lnTo>
                                <a:lnTo>
                                  <a:pt x="145" y="719"/>
                                </a:lnTo>
                                <a:lnTo>
                                  <a:pt x="72" y="792"/>
                                </a:lnTo>
                                <a:lnTo>
                                  <a:pt x="145" y="864"/>
                                </a:lnTo>
                                <a:lnTo>
                                  <a:pt x="145" y="936"/>
                                </a:lnTo>
                                <a:lnTo>
                                  <a:pt x="0" y="1079"/>
                                </a:lnTo>
                                <a:lnTo>
                                  <a:pt x="432" y="1008"/>
                                </a:lnTo>
                                <a:lnTo>
                                  <a:pt x="432" y="936"/>
                                </a:lnTo>
                                <a:lnTo>
                                  <a:pt x="792" y="936"/>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6" name="Freeform 74" descr="Sand">
                            <a:extLst>
                              <a:ext uri="{FF2B5EF4-FFF2-40B4-BE49-F238E27FC236}">
                                <a16:creationId xmlns:a16="http://schemas.microsoft.com/office/drawing/2014/main" id="{E1F64F4F-620E-4F88-94D4-C763AF577D0D}"/>
                              </a:ext>
                            </a:extLst>
                          </p:cNvPr>
                          <p:cNvSpPr>
                            <a:spLocks/>
                          </p:cNvSpPr>
                          <p:nvPr/>
                        </p:nvSpPr>
                        <p:spPr bwMode="auto">
                          <a:xfrm>
                            <a:off x="5004083" y="3693743"/>
                            <a:ext cx="821322" cy="364205"/>
                          </a:xfrm>
                          <a:custGeom>
                            <a:avLst/>
                            <a:gdLst>
                              <a:gd name="T0" fmla="*/ 2147483647 w 2377"/>
                              <a:gd name="T1" fmla="*/ 2147483647 h 1079"/>
                              <a:gd name="T2" fmla="*/ 2147483647 w 2377"/>
                              <a:gd name="T3" fmla="*/ 2147483647 h 1079"/>
                              <a:gd name="T4" fmla="*/ 2147483647 w 2377"/>
                              <a:gd name="T5" fmla="*/ 2147483647 h 1079"/>
                              <a:gd name="T6" fmla="*/ 2147483647 w 2377"/>
                              <a:gd name="T7" fmla="*/ 2147483647 h 1079"/>
                              <a:gd name="T8" fmla="*/ 2147483647 w 2377"/>
                              <a:gd name="T9" fmla="*/ 2147483647 h 1079"/>
                              <a:gd name="T10" fmla="*/ 2147483647 w 2377"/>
                              <a:gd name="T11" fmla="*/ 2147483647 h 1079"/>
                              <a:gd name="T12" fmla="*/ 2147483647 w 2377"/>
                              <a:gd name="T13" fmla="*/ 2147483647 h 1079"/>
                              <a:gd name="T14" fmla="*/ 2147483647 w 2377"/>
                              <a:gd name="T15" fmla="*/ 2147483647 h 1079"/>
                              <a:gd name="T16" fmla="*/ 2147483647 w 2377"/>
                              <a:gd name="T17" fmla="*/ 2147483647 h 1079"/>
                              <a:gd name="T18" fmla="*/ 2147483647 w 2377"/>
                              <a:gd name="T19" fmla="*/ 2147483647 h 1079"/>
                              <a:gd name="T20" fmla="*/ 2147483647 w 2377"/>
                              <a:gd name="T21" fmla="*/ 2147483647 h 1079"/>
                              <a:gd name="T22" fmla="*/ 2147483647 w 2377"/>
                              <a:gd name="T23" fmla="*/ 2147483647 h 1079"/>
                              <a:gd name="T24" fmla="*/ 2147483647 w 2377"/>
                              <a:gd name="T25" fmla="*/ 2147483647 h 1079"/>
                              <a:gd name="T26" fmla="*/ 2147483647 w 2377"/>
                              <a:gd name="T27" fmla="*/ 2147483647 h 1079"/>
                              <a:gd name="T28" fmla="*/ 2147483647 w 2377"/>
                              <a:gd name="T29" fmla="*/ 2147483647 h 1079"/>
                              <a:gd name="T30" fmla="*/ 2147483647 w 2377"/>
                              <a:gd name="T31" fmla="*/ 0 h 1079"/>
                              <a:gd name="T32" fmla="*/ 2147483647 w 2377"/>
                              <a:gd name="T33" fmla="*/ 0 h 1079"/>
                              <a:gd name="T34" fmla="*/ 2147483647 w 2377"/>
                              <a:gd name="T35" fmla="*/ 2147483647 h 1079"/>
                              <a:gd name="T36" fmla="*/ 2147483647 w 2377"/>
                              <a:gd name="T37" fmla="*/ 2147483647 h 1079"/>
                              <a:gd name="T38" fmla="*/ 2147483647 w 2377"/>
                              <a:gd name="T39" fmla="*/ 2147483647 h 1079"/>
                              <a:gd name="T40" fmla="*/ 2147483647 w 2377"/>
                              <a:gd name="T41" fmla="*/ 2147483647 h 1079"/>
                              <a:gd name="T42" fmla="*/ 2147483647 w 2377"/>
                              <a:gd name="T43" fmla="*/ 2147483647 h 1079"/>
                              <a:gd name="T44" fmla="*/ 2147483647 w 2377"/>
                              <a:gd name="T45" fmla="*/ 2147483647 h 1079"/>
                              <a:gd name="T46" fmla="*/ 2147483647 w 2377"/>
                              <a:gd name="T47" fmla="*/ 2147483647 h 1079"/>
                              <a:gd name="T48" fmla="*/ 2147483647 w 2377"/>
                              <a:gd name="T49" fmla="*/ 2147483647 h 1079"/>
                              <a:gd name="T50" fmla="*/ 2147483647 w 2377"/>
                              <a:gd name="T51" fmla="*/ 2147483647 h 1079"/>
                              <a:gd name="T52" fmla="*/ 2147483647 w 2377"/>
                              <a:gd name="T53" fmla="*/ 2147483647 h 1079"/>
                              <a:gd name="T54" fmla="*/ 2147483647 w 2377"/>
                              <a:gd name="T55" fmla="*/ 2147483647 h 1079"/>
                              <a:gd name="T56" fmla="*/ 2147483647 w 2377"/>
                              <a:gd name="T57" fmla="*/ 2147483647 h 1079"/>
                              <a:gd name="T58" fmla="*/ 2147483647 w 2377"/>
                              <a:gd name="T59" fmla="*/ 2147483647 h 1079"/>
                              <a:gd name="T60" fmla="*/ 2147483647 w 2377"/>
                              <a:gd name="T61" fmla="*/ 2147483647 h 1079"/>
                              <a:gd name="T62" fmla="*/ 2147483647 w 2377"/>
                              <a:gd name="T63" fmla="*/ 2147483647 h 1079"/>
                              <a:gd name="T64" fmla="*/ 2147483647 w 2377"/>
                              <a:gd name="T65" fmla="*/ 2147483647 h 1079"/>
                              <a:gd name="T66" fmla="*/ 2147483647 w 2377"/>
                              <a:gd name="T67" fmla="*/ 2147483647 h 1079"/>
                              <a:gd name="T68" fmla="*/ 2147483647 w 2377"/>
                              <a:gd name="T69" fmla="*/ 2147483647 h 1079"/>
                              <a:gd name="T70" fmla="*/ 2147483647 w 2377"/>
                              <a:gd name="T71" fmla="*/ 2147483647 h 1079"/>
                              <a:gd name="T72" fmla="*/ 2147483647 w 2377"/>
                              <a:gd name="T73" fmla="*/ 2147483647 h 1079"/>
                              <a:gd name="T74" fmla="*/ 2147483647 w 2377"/>
                              <a:gd name="T75" fmla="*/ 2147483647 h 1079"/>
                              <a:gd name="T76" fmla="*/ 2147483647 w 2377"/>
                              <a:gd name="T77" fmla="*/ 2147483647 h 1079"/>
                              <a:gd name="T78" fmla="*/ 2147483647 w 2377"/>
                              <a:gd name="T79" fmla="*/ 2147483647 h 1079"/>
                              <a:gd name="T80" fmla="*/ 2147483647 w 2377"/>
                              <a:gd name="T81" fmla="*/ 2147483647 h 1079"/>
                              <a:gd name="T82" fmla="*/ 2147483647 w 2377"/>
                              <a:gd name="T83" fmla="*/ 2147483647 h 1079"/>
                              <a:gd name="T84" fmla="*/ 2147483647 w 2377"/>
                              <a:gd name="T85" fmla="*/ 2147483647 h 1079"/>
                              <a:gd name="T86" fmla="*/ 0 w 2377"/>
                              <a:gd name="T87" fmla="*/ 2147483647 h 1079"/>
                              <a:gd name="T88" fmla="*/ 2147483647 w 2377"/>
                              <a:gd name="T89" fmla="*/ 2147483647 h 1079"/>
                              <a:gd name="T90" fmla="*/ 2147483647 w 2377"/>
                              <a:gd name="T91" fmla="*/ 2147483647 h 1079"/>
                              <a:gd name="T92" fmla="*/ 2147483647 w 2377"/>
                              <a:gd name="T93" fmla="*/ 2147483647 h 10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7"/>
                              <a:gd name="T142" fmla="*/ 0 h 1079"/>
                              <a:gd name="T143" fmla="*/ 2377 w 2377"/>
                              <a:gd name="T144" fmla="*/ 1079 h 10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7" h="1079">
                                <a:moveTo>
                                  <a:pt x="792" y="936"/>
                                </a:moveTo>
                                <a:lnTo>
                                  <a:pt x="2017" y="936"/>
                                </a:lnTo>
                                <a:lnTo>
                                  <a:pt x="2160" y="792"/>
                                </a:lnTo>
                                <a:lnTo>
                                  <a:pt x="2377" y="648"/>
                                </a:lnTo>
                                <a:lnTo>
                                  <a:pt x="2305" y="576"/>
                                </a:lnTo>
                                <a:lnTo>
                                  <a:pt x="2160" y="360"/>
                                </a:lnTo>
                                <a:lnTo>
                                  <a:pt x="2160" y="288"/>
                                </a:lnTo>
                                <a:lnTo>
                                  <a:pt x="2089" y="216"/>
                                </a:lnTo>
                                <a:lnTo>
                                  <a:pt x="2089" y="144"/>
                                </a:lnTo>
                                <a:lnTo>
                                  <a:pt x="2017" y="216"/>
                                </a:lnTo>
                                <a:lnTo>
                                  <a:pt x="1945" y="216"/>
                                </a:lnTo>
                                <a:lnTo>
                                  <a:pt x="1873" y="144"/>
                                </a:lnTo>
                                <a:lnTo>
                                  <a:pt x="1873" y="216"/>
                                </a:lnTo>
                                <a:lnTo>
                                  <a:pt x="1800" y="144"/>
                                </a:lnTo>
                                <a:lnTo>
                                  <a:pt x="1657" y="72"/>
                                </a:lnTo>
                                <a:lnTo>
                                  <a:pt x="1585" y="0"/>
                                </a:lnTo>
                                <a:lnTo>
                                  <a:pt x="1441" y="0"/>
                                </a:lnTo>
                                <a:lnTo>
                                  <a:pt x="1513" y="144"/>
                                </a:lnTo>
                                <a:lnTo>
                                  <a:pt x="1296" y="144"/>
                                </a:lnTo>
                                <a:lnTo>
                                  <a:pt x="1296" y="216"/>
                                </a:lnTo>
                                <a:lnTo>
                                  <a:pt x="1225" y="288"/>
                                </a:lnTo>
                                <a:lnTo>
                                  <a:pt x="1153" y="288"/>
                                </a:lnTo>
                                <a:lnTo>
                                  <a:pt x="1153" y="432"/>
                                </a:lnTo>
                                <a:lnTo>
                                  <a:pt x="1081" y="432"/>
                                </a:lnTo>
                                <a:lnTo>
                                  <a:pt x="1009" y="360"/>
                                </a:lnTo>
                                <a:lnTo>
                                  <a:pt x="936" y="360"/>
                                </a:lnTo>
                                <a:lnTo>
                                  <a:pt x="936" y="504"/>
                                </a:lnTo>
                                <a:lnTo>
                                  <a:pt x="864" y="432"/>
                                </a:lnTo>
                                <a:lnTo>
                                  <a:pt x="721" y="504"/>
                                </a:lnTo>
                                <a:lnTo>
                                  <a:pt x="577" y="432"/>
                                </a:lnTo>
                                <a:lnTo>
                                  <a:pt x="577" y="504"/>
                                </a:lnTo>
                                <a:lnTo>
                                  <a:pt x="504" y="432"/>
                                </a:lnTo>
                                <a:lnTo>
                                  <a:pt x="504" y="504"/>
                                </a:lnTo>
                                <a:lnTo>
                                  <a:pt x="432" y="504"/>
                                </a:lnTo>
                                <a:lnTo>
                                  <a:pt x="432" y="648"/>
                                </a:lnTo>
                                <a:lnTo>
                                  <a:pt x="289" y="648"/>
                                </a:lnTo>
                                <a:lnTo>
                                  <a:pt x="360" y="792"/>
                                </a:lnTo>
                                <a:lnTo>
                                  <a:pt x="289" y="792"/>
                                </a:lnTo>
                                <a:lnTo>
                                  <a:pt x="145" y="719"/>
                                </a:lnTo>
                                <a:lnTo>
                                  <a:pt x="72" y="792"/>
                                </a:lnTo>
                                <a:lnTo>
                                  <a:pt x="145" y="864"/>
                                </a:lnTo>
                                <a:lnTo>
                                  <a:pt x="145" y="936"/>
                                </a:lnTo>
                                <a:lnTo>
                                  <a:pt x="0" y="1079"/>
                                </a:lnTo>
                                <a:lnTo>
                                  <a:pt x="432" y="1008"/>
                                </a:lnTo>
                                <a:lnTo>
                                  <a:pt x="432" y="936"/>
                                </a:lnTo>
                                <a:lnTo>
                                  <a:pt x="792" y="936"/>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7" name="Freeform 75" descr="Sand">
                            <a:extLst>
                              <a:ext uri="{FF2B5EF4-FFF2-40B4-BE49-F238E27FC236}">
                                <a16:creationId xmlns:a16="http://schemas.microsoft.com/office/drawing/2014/main" id="{56665A90-73DC-4237-B633-9012F2BF7E94}"/>
                              </a:ext>
                            </a:extLst>
                          </p:cNvPr>
                          <p:cNvSpPr>
                            <a:spLocks/>
                          </p:cNvSpPr>
                          <p:nvPr/>
                        </p:nvSpPr>
                        <p:spPr bwMode="auto">
                          <a:xfrm>
                            <a:off x="5004083" y="3693743"/>
                            <a:ext cx="821322" cy="364205"/>
                          </a:xfrm>
                          <a:custGeom>
                            <a:avLst/>
                            <a:gdLst>
                              <a:gd name="T0" fmla="*/ 2147483647 w 2377"/>
                              <a:gd name="T1" fmla="*/ 2147483647 h 1079"/>
                              <a:gd name="T2" fmla="*/ 2147483647 w 2377"/>
                              <a:gd name="T3" fmla="*/ 2147483647 h 1079"/>
                              <a:gd name="T4" fmla="*/ 2147483647 w 2377"/>
                              <a:gd name="T5" fmla="*/ 2147483647 h 1079"/>
                              <a:gd name="T6" fmla="*/ 2147483647 w 2377"/>
                              <a:gd name="T7" fmla="*/ 2147483647 h 1079"/>
                              <a:gd name="T8" fmla="*/ 2147483647 w 2377"/>
                              <a:gd name="T9" fmla="*/ 2147483647 h 1079"/>
                              <a:gd name="T10" fmla="*/ 2147483647 w 2377"/>
                              <a:gd name="T11" fmla="*/ 2147483647 h 1079"/>
                              <a:gd name="T12" fmla="*/ 2147483647 w 2377"/>
                              <a:gd name="T13" fmla="*/ 2147483647 h 1079"/>
                              <a:gd name="T14" fmla="*/ 2147483647 w 2377"/>
                              <a:gd name="T15" fmla="*/ 2147483647 h 1079"/>
                              <a:gd name="T16" fmla="*/ 2147483647 w 2377"/>
                              <a:gd name="T17" fmla="*/ 2147483647 h 1079"/>
                              <a:gd name="T18" fmla="*/ 2147483647 w 2377"/>
                              <a:gd name="T19" fmla="*/ 2147483647 h 1079"/>
                              <a:gd name="T20" fmla="*/ 2147483647 w 2377"/>
                              <a:gd name="T21" fmla="*/ 2147483647 h 1079"/>
                              <a:gd name="T22" fmla="*/ 2147483647 w 2377"/>
                              <a:gd name="T23" fmla="*/ 2147483647 h 1079"/>
                              <a:gd name="T24" fmla="*/ 2147483647 w 2377"/>
                              <a:gd name="T25" fmla="*/ 2147483647 h 1079"/>
                              <a:gd name="T26" fmla="*/ 2147483647 w 2377"/>
                              <a:gd name="T27" fmla="*/ 2147483647 h 1079"/>
                              <a:gd name="T28" fmla="*/ 2147483647 w 2377"/>
                              <a:gd name="T29" fmla="*/ 2147483647 h 1079"/>
                              <a:gd name="T30" fmla="*/ 2147483647 w 2377"/>
                              <a:gd name="T31" fmla="*/ 0 h 1079"/>
                              <a:gd name="T32" fmla="*/ 2147483647 w 2377"/>
                              <a:gd name="T33" fmla="*/ 0 h 1079"/>
                              <a:gd name="T34" fmla="*/ 2147483647 w 2377"/>
                              <a:gd name="T35" fmla="*/ 2147483647 h 1079"/>
                              <a:gd name="T36" fmla="*/ 2147483647 w 2377"/>
                              <a:gd name="T37" fmla="*/ 2147483647 h 1079"/>
                              <a:gd name="T38" fmla="*/ 2147483647 w 2377"/>
                              <a:gd name="T39" fmla="*/ 2147483647 h 1079"/>
                              <a:gd name="T40" fmla="*/ 2147483647 w 2377"/>
                              <a:gd name="T41" fmla="*/ 2147483647 h 1079"/>
                              <a:gd name="T42" fmla="*/ 2147483647 w 2377"/>
                              <a:gd name="T43" fmla="*/ 2147483647 h 1079"/>
                              <a:gd name="T44" fmla="*/ 2147483647 w 2377"/>
                              <a:gd name="T45" fmla="*/ 2147483647 h 1079"/>
                              <a:gd name="T46" fmla="*/ 2147483647 w 2377"/>
                              <a:gd name="T47" fmla="*/ 2147483647 h 1079"/>
                              <a:gd name="T48" fmla="*/ 2147483647 w 2377"/>
                              <a:gd name="T49" fmla="*/ 2147483647 h 1079"/>
                              <a:gd name="T50" fmla="*/ 2147483647 w 2377"/>
                              <a:gd name="T51" fmla="*/ 2147483647 h 1079"/>
                              <a:gd name="T52" fmla="*/ 2147483647 w 2377"/>
                              <a:gd name="T53" fmla="*/ 2147483647 h 1079"/>
                              <a:gd name="T54" fmla="*/ 2147483647 w 2377"/>
                              <a:gd name="T55" fmla="*/ 2147483647 h 1079"/>
                              <a:gd name="T56" fmla="*/ 2147483647 w 2377"/>
                              <a:gd name="T57" fmla="*/ 2147483647 h 1079"/>
                              <a:gd name="T58" fmla="*/ 2147483647 w 2377"/>
                              <a:gd name="T59" fmla="*/ 2147483647 h 1079"/>
                              <a:gd name="T60" fmla="*/ 2147483647 w 2377"/>
                              <a:gd name="T61" fmla="*/ 2147483647 h 1079"/>
                              <a:gd name="T62" fmla="*/ 2147483647 w 2377"/>
                              <a:gd name="T63" fmla="*/ 2147483647 h 1079"/>
                              <a:gd name="T64" fmla="*/ 2147483647 w 2377"/>
                              <a:gd name="T65" fmla="*/ 2147483647 h 1079"/>
                              <a:gd name="T66" fmla="*/ 2147483647 w 2377"/>
                              <a:gd name="T67" fmla="*/ 2147483647 h 1079"/>
                              <a:gd name="T68" fmla="*/ 2147483647 w 2377"/>
                              <a:gd name="T69" fmla="*/ 2147483647 h 1079"/>
                              <a:gd name="T70" fmla="*/ 2147483647 w 2377"/>
                              <a:gd name="T71" fmla="*/ 2147483647 h 1079"/>
                              <a:gd name="T72" fmla="*/ 2147483647 w 2377"/>
                              <a:gd name="T73" fmla="*/ 2147483647 h 1079"/>
                              <a:gd name="T74" fmla="*/ 2147483647 w 2377"/>
                              <a:gd name="T75" fmla="*/ 2147483647 h 1079"/>
                              <a:gd name="T76" fmla="*/ 2147483647 w 2377"/>
                              <a:gd name="T77" fmla="*/ 2147483647 h 1079"/>
                              <a:gd name="T78" fmla="*/ 2147483647 w 2377"/>
                              <a:gd name="T79" fmla="*/ 2147483647 h 1079"/>
                              <a:gd name="T80" fmla="*/ 2147483647 w 2377"/>
                              <a:gd name="T81" fmla="*/ 2147483647 h 1079"/>
                              <a:gd name="T82" fmla="*/ 2147483647 w 2377"/>
                              <a:gd name="T83" fmla="*/ 2147483647 h 1079"/>
                              <a:gd name="T84" fmla="*/ 0 w 2377"/>
                              <a:gd name="T85" fmla="*/ 2147483647 h 1079"/>
                              <a:gd name="T86" fmla="*/ 2147483647 w 2377"/>
                              <a:gd name="T87" fmla="*/ 2147483647 h 1079"/>
                              <a:gd name="T88" fmla="*/ 2147483647 w 2377"/>
                              <a:gd name="T89" fmla="*/ 2147483647 h 1079"/>
                              <a:gd name="T90" fmla="*/ 2147483647 w 2377"/>
                              <a:gd name="T91" fmla="*/ 2147483647 h 10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7"/>
                              <a:gd name="T139" fmla="*/ 0 h 1079"/>
                              <a:gd name="T140" fmla="*/ 2377 w 2377"/>
                              <a:gd name="T141" fmla="*/ 1079 h 10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7" h="1079">
                                <a:moveTo>
                                  <a:pt x="792" y="936"/>
                                </a:moveTo>
                                <a:lnTo>
                                  <a:pt x="2017" y="936"/>
                                </a:lnTo>
                                <a:lnTo>
                                  <a:pt x="2160" y="792"/>
                                </a:lnTo>
                                <a:lnTo>
                                  <a:pt x="2377" y="648"/>
                                </a:lnTo>
                                <a:lnTo>
                                  <a:pt x="2305" y="576"/>
                                </a:lnTo>
                                <a:lnTo>
                                  <a:pt x="2160" y="360"/>
                                </a:lnTo>
                                <a:lnTo>
                                  <a:pt x="2160" y="288"/>
                                </a:lnTo>
                                <a:lnTo>
                                  <a:pt x="2089" y="216"/>
                                </a:lnTo>
                                <a:lnTo>
                                  <a:pt x="2089" y="144"/>
                                </a:lnTo>
                                <a:lnTo>
                                  <a:pt x="2017" y="216"/>
                                </a:lnTo>
                                <a:lnTo>
                                  <a:pt x="1945" y="216"/>
                                </a:lnTo>
                                <a:lnTo>
                                  <a:pt x="1873" y="144"/>
                                </a:lnTo>
                                <a:lnTo>
                                  <a:pt x="1873" y="216"/>
                                </a:lnTo>
                                <a:lnTo>
                                  <a:pt x="1800" y="144"/>
                                </a:lnTo>
                                <a:lnTo>
                                  <a:pt x="1657" y="72"/>
                                </a:lnTo>
                                <a:lnTo>
                                  <a:pt x="1585" y="0"/>
                                </a:lnTo>
                                <a:lnTo>
                                  <a:pt x="1441" y="0"/>
                                </a:lnTo>
                                <a:lnTo>
                                  <a:pt x="1513" y="144"/>
                                </a:lnTo>
                                <a:lnTo>
                                  <a:pt x="1296" y="144"/>
                                </a:lnTo>
                                <a:lnTo>
                                  <a:pt x="1296" y="216"/>
                                </a:lnTo>
                                <a:lnTo>
                                  <a:pt x="1225" y="288"/>
                                </a:lnTo>
                                <a:lnTo>
                                  <a:pt x="1153" y="288"/>
                                </a:lnTo>
                                <a:lnTo>
                                  <a:pt x="1153" y="432"/>
                                </a:lnTo>
                                <a:lnTo>
                                  <a:pt x="1081" y="432"/>
                                </a:lnTo>
                                <a:lnTo>
                                  <a:pt x="1009" y="360"/>
                                </a:lnTo>
                                <a:lnTo>
                                  <a:pt x="936" y="360"/>
                                </a:lnTo>
                                <a:lnTo>
                                  <a:pt x="936" y="504"/>
                                </a:lnTo>
                                <a:lnTo>
                                  <a:pt x="864" y="432"/>
                                </a:lnTo>
                                <a:lnTo>
                                  <a:pt x="721" y="504"/>
                                </a:lnTo>
                                <a:lnTo>
                                  <a:pt x="577" y="432"/>
                                </a:lnTo>
                                <a:lnTo>
                                  <a:pt x="577" y="504"/>
                                </a:lnTo>
                                <a:lnTo>
                                  <a:pt x="504" y="432"/>
                                </a:lnTo>
                                <a:lnTo>
                                  <a:pt x="504" y="504"/>
                                </a:lnTo>
                                <a:lnTo>
                                  <a:pt x="432" y="504"/>
                                </a:lnTo>
                                <a:lnTo>
                                  <a:pt x="432" y="648"/>
                                </a:lnTo>
                                <a:lnTo>
                                  <a:pt x="289" y="648"/>
                                </a:lnTo>
                                <a:lnTo>
                                  <a:pt x="360" y="792"/>
                                </a:lnTo>
                                <a:lnTo>
                                  <a:pt x="289" y="792"/>
                                </a:lnTo>
                                <a:lnTo>
                                  <a:pt x="145" y="719"/>
                                </a:lnTo>
                                <a:lnTo>
                                  <a:pt x="72" y="792"/>
                                </a:lnTo>
                                <a:lnTo>
                                  <a:pt x="145" y="864"/>
                                </a:lnTo>
                                <a:lnTo>
                                  <a:pt x="145" y="936"/>
                                </a:lnTo>
                                <a:lnTo>
                                  <a:pt x="0" y="1079"/>
                                </a:lnTo>
                                <a:lnTo>
                                  <a:pt x="432" y="1008"/>
                                </a:lnTo>
                                <a:lnTo>
                                  <a:pt x="432" y="936"/>
                                </a:lnTo>
                                <a:lnTo>
                                  <a:pt x="792" y="936"/>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88" name="Freeform 76">
                            <a:extLst>
                              <a:ext uri="{FF2B5EF4-FFF2-40B4-BE49-F238E27FC236}">
                                <a16:creationId xmlns:a16="http://schemas.microsoft.com/office/drawing/2014/main" id="{7B6DF8C1-E516-47D3-A0BB-B4A0F6BCBCD3}"/>
                              </a:ext>
                            </a:extLst>
                          </p:cNvPr>
                          <p:cNvSpPr>
                            <a:spLocks/>
                          </p:cNvSpPr>
                          <p:nvPr/>
                        </p:nvSpPr>
                        <p:spPr bwMode="auto">
                          <a:xfrm>
                            <a:off x="5004083" y="3693743"/>
                            <a:ext cx="821322" cy="364205"/>
                          </a:xfrm>
                          <a:custGeom>
                            <a:avLst/>
                            <a:gdLst>
                              <a:gd name="T0" fmla="*/ 2147483647 w 2377"/>
                              <a:gd name="T1" fmla="*/ 2147483647 h 1079"/>
                              <a:gd name="T2" fmla="*/ 2147483647 w 2377"/>
                              <a:gd name="T3" fmla="*/ 2147483647 h 1079"/>
                              <a:gd name="T4" fmla="*/ 2147483647 w 2377"/>
                              <a:gd name="T5" fmla="*/ 2147483647 h 1079"/>
                              <a:gd name="T6" fmla="*/ 2147483647 w 2377"/>
                              <a:gd name="T7" fmla="*/ 2147483647 h 1079"/>
                              <a:gd name="T8" fmla="*/ 2147483647 w 2377"/>
                              <a:gd name="T9" fmla="*/ 2147483647 h 1079"/>
                              <a:gd name="T10" fmla="*/ 2147483647 w 2377"/>
                              <a:gd name="T11" fmla="*/ 2147483647 h 1079"/>
                              <a:gd name="T12" fmla="*/ 2147483647 w 2377"/>
                              <a:gd name="T13" fmla="*/ 2147483647 h 1079"/>
                              <a:gd name="T14" fmla="*/ 2147483647 w 2377"/>
                              <a:gd name="T15" fmla="*/ 2147483647 h 1079"/>
                              <a:gd name="T16" fmla="*/ 2147483647 w 2377"/>
                              <a:gd name="T17" fmla="*/ 2147483647 h 1079"/>
                              <a:gd name="T18" fmla="*/ 2147483647 w 2377"/>
                              <a:gd name="T19" fmla="*/ 2147483647 h 1079"/>
                              <a:gd name="T20" fmla="*/ 2147483647 w 2377"/>
                              <a:gd name="T21" fmla="*/ 2147483647 h 1079"/>
                              <a:gd name="T22" fmla="*/ 2147483647 w 2377"/>
                              <a:gd name="T23" fmla="*/ 2147483647 h 1079"/>
                              <a:gd name="T24" fmla="*/ 2147483647 w 2377"/>
                              <a:gd name="T25" fmla="*/ 2147483647 h 1079"/>
                              <a:gd name="T26" fmla="*/ 2147483647 w 2377"/>
                              <a:gd name="T27" fmla="*/ 2147483647 h 1079"/>
                              <a:gd name="T28" fmla="*/ 2147483647 w 2377"/>
                              <a:gd name="T29" fmla="*/ 2147483647 h 1079"/>
                              <a:gd name="T30" fmla="*/ 2147483647 w 2377"/>
                              <a:gd name="T31" fmla="*/ 0 h 1079"/>
                              <a:gd name="T32" fmla="*/ 2147483647 w 2377"/>
                              <a:gd name="T33" fmla="*/ 0 h 1079"/>
                              <a:gd name="T34" fmla="*/ 2147483647 w 2377"/>
                              <a:gd name="T35" fmla="*/ 2147483647 h 1079"/>
                              <a:gd name="T36" fmla="*/ 2147483647 w 2377"/>
                              <a:gd name="T37" fmla="*/ 2147483647 h 1079"/>
                              <a:gd name="T38" fmla="*/ 2147483647 w 2377"/>
                              <a:gd name="T39" fmla="*/ 2147483647 h 1079"/>
                              <a:gd name="T40" fmla="*/ 2147483647 w 2377"/>
                              <a:gd name="T41" fmla="*/ 2147483647 h 1079"/>
                              <a:gd name="T42" fmla="*/ 2147483647 w 2377"/>
                              <a:gd name="T43" fmla="*/ 2147483647 h 1079"/>
                              <a:gd name="T44" fmla="*/ 2147483647 w 2377"/>
                              <a:gd name="T45" fmla="*/ 2147483647 h 1079"/>
                              <a:gd name="T46" fmla="*/ 2147483647 w 2377"/>
                              <a:gd name="T47" fmla="*/ 2147483647 h 1079"/>
                              <a:gd name="T48" fmla="*/ 2147483647 w 2377"/>
                              <a:gd name="T49" fmla="*/ 2147483647 h 1079"/>
                              <a:gd name="T50" fmla="*/ 2147483647 w 2377"/>
                              <a:gd name="T51" fmla="*/ 2147483647 h 1079"/>
                              <a:gd name="T52" fmla="*/ 2147483647 w 2377"/>
                              <a:gd name="T53" fmla="*/ 2147483647 h 1079"/>
                              <a:gd name="T54" fmla="*/ 2147483647 w 2377"/>
                              <a:gd name="T55" fmla="*/ 2147483647 h 1079"/>
                              <a:gd name="T56" fmla="*/ 2147483647 w 2377"/>
                              <a:gd name="T57" fmla="*/ 2147483647 h 1079"/>
                              <a:gd name="T58" fmla="*/ 2147483647 w 2377"/>
                              <a:gd name="T59" fmla="*/ 2147483647 h 1079"/>
                              <a:gd name="T60" fmla="*/ 2147483647 w 2377"/>
                              <a:gd name="T61" fmla="*/ 2147483647 h 1079"/>
                              <a:gd name="T62" fmla="*/ 2147483647 w 2377"/>
                              <a:gd name="T63" fmla="*/ 2147483647 h 1079"/>
                              <a:gd name="T64" fmla="*/ 2147483647 w 2377"/>
                              <a:gd name="T65" fmla="*/ 2147483647 h 1079"/>
                              <a:gd name="T66" fmla="*/ 2147483647 w 2377"/>
                              <a:gd name="T67" fmla="*/ 2147483647 h 1079"/>
                              <a:gd name="T68" fmla="*/ 2147483647 w 2377"/>
                              <a:gd name="T69" fmla="*/ 2147483647 h 1079"/>
                              <a:gd name="T70" fmla="*/ 2147483647 w 2377"/>
                              <a:gd name="T71" fmla="*/ 2147483647 h 1079"/>
                              <a:gd name="T72" fmla="*/ 2147483647 w 2377"/>
                              <a:gd name="T73" fmla="*/ 2147483647 h 1079"/>
                              <a:gd name="T74" fmla="*/ 2147483647 w 2377"/>
                              <a:gd name="T75" fmla="*/ 2147483647 h 1079"/>
                              <a:gd name="T76" fmla="*/ 2147483647 w 2377"/>
                              <a:gd name="T77" fmla="*/ 2147483647 h 1079"/>
                              <a:gd name="T78" fmla="*/ 2147483647 w 2377"/>
                              <a:gd name="T79" fmla="*/ 2147483647 h 1079"/>
                              <a:gd name="T80" fmla="*/ 2147483647 w 2377"/>
                              <a:gd name="T81" fmla="*/ 2147483647 h 1079"/>
                              <a:gd name="T82" fmla="*/ 2147483647 w 2377"/>
                              <a:gd name="T83" fmla="*/ 2147483647 h 1079"/>
                              <a:gd name="T84" fmla="*/ 0 w 2377"/>
                              <a:gd name="T85" fmla="*/ 2147483647 h 1079"/>
                              <a:gd name="T86" fmla="*/ 2147483647 w 2377"/>
                              <a:gd name="T87" fmla="*/ 2147483647 h 1079"/>
                              <a:gd name="T88" fmla="*/ 2147483647 w 2377"/>
                              <a:gd name="T89" fmla="*/ 2147483647 h 1079"/>
                              <a:gd name="T90" fmla="*/ 2147483647 w 2377"/>
                              <a:gd name="T91" fmla="*/ 2147483647 h 10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7"/>
                              <a:gd name="T139" fmla="*/ 0 h 1079"/>
                              <a:gd name="T140" fmla="*/ 2377 w 2377"/>
                              <a:gd name="T141" fmla="*/ 1079 h 10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7" h="1079">
                                <a:moveTo>
                                  <a:pt x="792" y="936"/>
                                </a:moveTo>
                                <a:lnTo>
                                  <a:pt x="2017" y="936"/>
                                </a:lnTo>
                                <a:lnTo>
                                  <a:pt x="2160" y="792"/>
                                </a:lnTo>
                                <a:lnTo>
                                  <a:pt x="2377" y="648"/>
                                </a:lnTo>
                                <a:lnTo>
                                  <a:pt x="2305" y="576"/>
                                </a:lnTo>
                                <a:lnTo>
                                  <a:pt x="2160" y="360"/>
                                </a:lnTo>
                                <a:lnTo>
                                  <a:pt x="2160" y="288"/>
                                </a:lnTo>
                                <a:lnTo>
                                  <a:pt x="2089" y="216"/>
                                </a:lnTo>
                                <a:lnTo>
                                  <a:pt x="2089" y="144"/>
                                </a:lnTo>
                                <a:lnTo>
                                  <a:pt x="2017" y="216"/>
                                </a:lnTo>
                                <a:lnTo>
                                  <a:pt x="1945" y="216"/>
                                </a:lnTo>
                                <a:lnTo>
                                  <a:pt x="1873" y="144"/>
                                </a:lnTo>
                                <a:lnTo>
                                  <a:pt x="1873" y="216"/>
                                </a:lnTo>
                                <a:lnTo>
                                  <a:pt x="1800" y="144"/>
                                </a:lnTo>
                                <a:lnTo>
                                  <a:pt x="1657" y="72"/>
                                </a:lnTo>
                                <a:lnTo>
                                  <a:pt x="1585" y="0"/>
                                </a:lnTo>
                                <a:lnTo>
                                  <a:pt x="1441" y="0"/>
                                </a:lnTo>
                                <a:lnTo>
                                  <a:pt x="1513" y="144"/>
                                </a:lnTo>
                                <a:lnTo>
                                  <a:pt x="1296" y="144"/>
                                </a:lnTo>
                                <a:lnTo>
                                  <a:pt x="1296" y="216"/>
                                </a:lnTo>
                                <a:lnTo>
                                  <a:pt x="1225" y="288"/>
                                </a:lnTo>
                                <a:lnTo>
                                  <a:pt x="1153" y="288"/>
                                </a:lnTo>
                                <a:lnTo>
                                  <a:pt x="1153" y="432"/>
                                </a:lnTo>
                                <a:lnTo>
                                  <a:pt x="1081" y="432"/>
                                </a:lnTo>
                                <a:lnTo>
                                  <a:pt x="1009" y="360"/>
                                </a:lnTo>
                                <a:lnTo>
                                  <a:pt x="936" y="360"/>
                                </a:lnTo>
                                <a:lnTo>
                                  <a:pt x="936" y="504"/>
                                </a:lnTo>
                                <a:lnTo>
                                  <a:pt x="864" y="432"/>
                                </a:lnTo>
                                <a:lnTo>
                                  <a:pt x="721" y="504"/>
                                </a:lnTo>
                                <a:lnTo>
                                  <a:pt x="577" y="432"/>
                                </a:lnTo>
                                <a:lnTo>
                                  <a:pt x="577" y="504"/>
                                </a:lnTo>
                                <a:lnTo>
                                  <a:pt x="504" y="432"/>
                                </a:lnTo>
                                <a:lnTo>
                                  <a:pt x="504" y="504"/>
                                </a:lnTo>
                                <a:lnTo>
                                  <a:pt x="432" y="504"/>
                                </a:lnTo>
                                <a:lnTo>
                                  <a:pt x="432" y="648"/>
                                </a:lnTo>
                                <a:lnTo>
                                  <a:pt x="289" y="648"/>
                                </a:lnTo>
                                <a:lnTo>
                                  <a:pt x="360" y="792"/>
                                </a:lnTo>
                                <a:lnTo>
                                  <a:pt x="289" y="792"/>
                                </a:lnTo>
                                <a:lnTo>
                                  <a:pt x="145" y="719"/>
                                </a:lnTo>
                                <a:lnTo>
                                  <a:pt x="72" y="792"/>
                                </a:lnTo>
                                <a:lnTo>
                                  <a:pt x="145" y="864"/>
                                </a:lnTo>
                                <a:lnTo>
                                  <a:pt x="145" y="936"/>
                                </a:lnTo>
                                <a:lnTo>
                                  <a:pt x="0" y="1079"/>
                                </a:lnTo>
                                <a:lnTo>
                                  <a:pt x="432" y="1008"/>
                                </a:lnTo>
                                <a:lnTo>
                                  <a:pt x="432" y="936"/>
                                </a:lnTo>
                                <a:lnTo>
                                  <a:pt x="792" y="936"/>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89" name="Freeform 77">
                            <a:extLst>
                              <a:ext uri="{FF2B5EF4-FFF2-40B4-BE49-F238E27FC236}">
                                <a16:creationId xmlns:a16="http://schemas.microsoft.com/office/drawing/2014/main" id="{776DD7E0-F358-455F-9E2F-AFC8DB5839B8}"/>
                              </a:ext>
                            </a:extLst>
                          </p:cNvPr>
                          <p:cNvSpPr>
                            <a:spLocks/>
                          </p:cNvSpPr>
                          <p:nvPr/>
                        </p:nvSpPr>
                        <p:spPr bwMode="auto">
                          <a:xfrm>
                            <a:off x="4454378" y="4034243"/>
                            <a:ext cx="523837" cy="459028"/>
                          </a:xfrm>
                          <a:custGeom>
                            <a:avLst/>
                            <a:gdLst>
                              <a:gd name="T0" fmla="*/ 2147483647 w 1512"/>
                              <a:gd name="T1" fmla="*/ 0 h 1367"/>
                              <a:gd name="T2" fmla="*/ 0 w 1512"/>
                              <a:gd name="T3" fmla="*/ 0 h 1367"/>
                              <a:gd name="T4" fmla="*/ 0 w 1512"/>
                              <a:gd name="T5" fmla="*/ 2147483647 h 1367"/>
                              <a:gd name="T6" fmla="*/ 2147483647 w 1512"/>
                              <a:gd name="T7" fmla="*/ 2147483647 h 1367"/>
                              <a:gd name="T8" fmla="*/ 2147483647 w 1512"/>
                              <a:gd name="T9" fmla="*/ 2147483647 h 1367"/>
                              <a:gd name="T10" fmla="*/ 2147483647 w 1512"/>
                              <a:gd name="T11" fmla="*/ 2147483647 h 1367"/>
                              <a:gd name="T12" fmla="*/ 2147483647 w 1512"/>
                              <a:gd name="T13" fmla="*/ 2147483647 h 1367"/>
                              <a:gd name="T14" fmla="*/ 2147483647 w 1512"/>
                              <a:gd name="T15" fmla="*/ 2147483647 h 1367"/>
                              <a:gd name="T16" fmla="*/ 2147483647 w 1512"/>
                              <a:gd name="T17" fmla="*/ 2147483647 h 1367"/>
                              <a:gd name="T18" fmla="*/ 2147483647 w 1512"/>
                              <a:gd name="T19" fmla="*/ 2147483647 h 1367"/>
                              <a:gd name="T20" fmla="*/ 2147483647 w 1512"/>
                              <a:gd name="T21" fmla="*/ 2147483647 h 1367"/>
                              <a:gd name="T22" fmla="*/ 2147483647 w 1512"/>
                              <a:gd name="T23" fmla="*/ 2147483647 h 1367"/>
                              <a:gd name="T24" fmla="*/ 2147483647 w 1512"/>
                              <a:gd name="T25" fmla="*/ 2147483647 h 1367"/>
                              <a:gd name="T26" fmla="*/ 2147483647 w 1512"/>
                              <a:gd name="T27" fmla="*/ 2147483647 h 1367"/>
                              <a:gd name="T28" fmla="*/ 2147483647 w 1512"/>
                              <a:gd name="T29" fmla="*/ 2147483647 h 1367"/>
                              <a:gd name="T30" fmla="*/ 2147483647 w 1512"/>
                              <a:gd name="T31" fmla="*/ 2147483647 h 1367"/>
                              <a:gd name="T32" fmla="*/ 2147483647 w 1512"/>
                              <a:gd name="T33" fmla="*/ 2147483647 h 1367"/>
                              <a:gd name="T34" fmla="*/ 2147483647 w 1512"/>
                              <a:gd name="T35" fmla="*/ 2147483647 h 1367"/>
                              <a:gd name="T36" fmla="*/ 2147483647 w 1512"/>
                              <a:gd name="T37" fmla="*/ 2147483647 h 1367"/>
                              <a:gd name="T38" fmla="*/ 2147483647 w 1512"/>
                              <a:gd name="T39" fmla="*/ 2147483647 h 1367"/>
                              <a:gd name="T40" fmla="*/ 2147483647 w 1512"/>
                              <a:gd name="T41" fmla="*/ 2147483647 h 1367"/>
                              <a:gd name="T42" fmla="*/ 2147483647 w 1512"/>
                              <a:gd name="T43" fmla="*/ 2147483647 h 1367"/>
                              <a:gd name="T44" fmla="*/ 2147483647 w 1512"/>
                              <a:gd name="T45" fmla="*/ 2147483647 h 1367"/>
                              <a:gd name="T46" fmla="*/ 2147483647 w 1512"/>
                              <a:gd name="T47" fmla="*/ 2147483647 h 1367"/>
                              <a:gd name="T48" fmla="*/ 2147483647 w 1512"/>
                              <a:gd name="T49" fmla="*/ 2147483647 h 1367"/>
                              <a:gd name="T50" fmla="*/ 2147483647 w 1512"/>
                              <a:gd name="T51" fmla="*/ 0 h 1367"/>
                              <a:gd name="T52" fmla="*/ 2147483647 w 1512"/>
                              <a:gd name="T53" fmla="*/ 0 h 13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2"/>
                              <a:gd name="T82" fmla="*/ 0 h 1367"/>
                              <a:gd name="T83" fmla="*/ 1512 w 1512"/>
                              <a:gd name="T84" fmla="*/ 1367 h 13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2" h="1367">
                                <a:moveTo>
                                  <a:pt x="1152" y="0"/>
                                </a:moveTo>
                                <a:lnTo>
                                  <a:pt x="0" y="0"/>
                                </a:lnTo>
                                <a:lnTo>
                                  <a:pt x="0" y="1151"/>
                                </a:lnTo>
                                <a:lnTo>
                                  <a:pt x="144" y="1151"/>
                                </a:lnTo>
                                <a:lnTo>
                                  <a:pt x="144" y="1367"/>
                                </a:lnTo>
                                <a:lnTo>
                                  <a:pt x="1080" y="1367"/>
                                </a:lnTo>
                                <a:lnTo>
                                  <a:pt x="1080" y="1151"/>
                                </a:lnTo>
                                <a:lnTo>
                                  <a:pt x="1008" y="1151"/>
                                </a:lnTo>
                                <a:lnTo>
                                  <a:pt x="1080" y="1151"/>
                                </a:lnTo>
                                <a:lnTo>
                                  <a:pt x="1008" y="1080"/>
                                </a:lnTo>
                                <a:lnTo>
                                  <a:pt x="1080" y="1080"/>
                                </a:lnTo>
                                <a:lnTo>
                                  <a:pt x="1080" y="1007"/>
                                </a:lnTo>
                                <a:lnTo>
                                  <a:pt x="1152" y="935"/>
                                </a:lnTo>
                                <a:lnTo>
                                  <a:pt x="1152" y="863"/>
                                </a:lnTo>
                                <a:lnTo>
                                  <a:pt x="1224" y="791"/>
                                </a:lnTo>
                                <a:lnTo>
                                  <a:pt x="1224" y="720"/>
                                </a:lnTo>
                                <a:lnTo>
                                  <a:pt x="1369" y="648"/>
                                </a:lnTo>
                                <a:lnTo>
                                  <a:pt x="1296" y="575"/>
                                </a:lnTo>
                                <a:lnTo>
                                  <a:pt x="1369" y="575"/>
                                </a:lnTo>
                                <a:lnTo>
                                  <a:pt x="1369" y="431"/>
                                </a:lnTo>
                                <a:lnTo>
                                  <a:pt x="1441" y="431"/>
                                </a:lnTo>
                                <a:lnTo>
                                  <a:pt x="1441" y="288"/>
                                </a:lnTo>
                                <a:lnTo>
                                  <a:pt x="1512" y="216"/>
                                </a:lnTo>
                                <a:lnTo>
                                  <a:pt x="1296" y="216"/>
                                </a:lnTo>
                                <a:lnTo>
                                  <a:pt x="1441" y="71"/>
                                </a:lnTo>
                                <a:lnTo>
                                  <a:pt x="1369" y="0"/>
                                </a:lnTo>
                                <a:lnTo>
                                  <a:pt x="1152"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0" name="Freeform 78">
                            <a:extLst>
                              <a:ext uri="{FF2B5EF4-FFF2-40B4-BE49-F238E27FC236}">
                                <a16:creationId xmlns:a16="http://schemas.microsoft.com/office/drawing/2014/main" id="{EE82E186-551D-4D0D-AD74-0D6AA619C6D6}"/>
                              </a:ext>
                            </a:extLst>
                          </p:cNvPr>
                          <p:cNvSpPr>
                            <a:spLocks/>
                          </p:cNvSpPr>
                          <p:nvPr/>
                        </p:nvSpPr>
                        <p:spPr bwMode="auto">
                          <a:xfrm>
                            <a:off x="4454378" y="4034243"/>
                            <a:ext cx="523837" cy="459028"/>
                          </a:xfrm>
                          <a:custGeom>
                            <a:avLst/>
                            <a:gdLst>
                              <a:gd name="T0" fmla="*/ 2147483647 w 1512"/>
                              <a:gd name="T1" fmla="*/ 0 h 1367"/>
                              <a:gd name="T2" fmla="*/ 0 w 1512"/>
                              <a:gd name="T3" fmla="*/ 0 h 1367"/>
                              <a:gd name="T4" fmla="*/ 0 w 1512"/>
                              <a:gd name="T5" fmla="*/ 2147483647 h 1367"/>
                              <a:gd name="T6" fmla="*/ 2147483647 w 1512"/>
                              <a:gd name="T7" fmla="*/ 2147483647 h 1367"/>
                              <a:gd name="T8" fmla="*/ 2147483647 w 1512"/>
                              <a:gd name="T9" fmla="*/ 2147483647 h 1367"/>
                              <a:gd name="T10" fmla="*/ 2147483647 w 1512"/>
                              <a:gd name="T11" fmla="*/ 2147483647 h 1367"/>
                              <a:gd name="T12" fmla="*/ 2147483647 w 1512"/>
                              <a:gd name="T13" fmla="*/ 2147483647 h 1367"/>
                              <a:gd name="T14" fmla="*/ 2147483647 w 1512"/>
                              <a:gd name="T15" fmla="*/ 2147483647 h 1367"/>
                              <a:gd name="T16" fmla="*/ 2147483647 w 1512"/>
                              <a:gd name="T17" fmla="*/ 2147483647 h 1367"/>
                              <a:gd name="T18" fmla="*/ 2147483647 w 1512"/>
                              <a:gd name="T19" fmla="*/ 2147483647 h 1367"/>
                              <a:gd name="T20" fmla="*/ 2147483647 w 1512"/>
                              <a:gd name="T21" fmla="*/ 2147483647 h 1367"/>
                              <a:gd name="T22" fmla="*/ 2147483647 w 1512"/>
                              <a:gd name="T23" fmla="*/ 2147483647 h 1367"/>
                              <a:gd name="T24" fmla="*/ 2147483647 w 1512"/>
                              <a:gd name="T25" fmla="*/ 2147483647 h 1367"/>
                              <a:gd name="T26" fmla="*/ 2147483647 w 1512"/>
                              <a:gd name="T27" fmla="*/ 2147483647 h 1367"/>
                              <a:gd name="T28" fmla="*/ 2147483647 w 1512"/>
                              <a:gd name="T29" fmla="*/ 2147483647 h 1367"/>
                              <a:gd name="T30" fmla="*/ 2147483647 w 1512"/>
                              <a:gd name="T31" fmla="*/ 2147483647 h 1367"/>
                              <a:gd name="T32" fmla="*/ 2147483647 w 1512"/>
                              <a:gd name="T33" fmla="*/ 2147483647 h 1367"/>
                              <a:gd name="T34" fmla="*/ 2147483647 w 1512"/>
                              <a:gd name="T35" fmla="*/ 2147483647 h 1367"/>
                              <a:gd name="T36" fmla="*/ 2147483647 w 1512"/>
                              <a:gd name="T37" fmla="*/ 2147483647 h 1367"/>
                              <a:gd name="T38" fmla="*/ 2147483647 w 1512"/>
                              <a:gd name="T39" fmla="*/ 2147483647 h 1367"/>
                              <a:gd name="T40" fmla="*/ 2147483647 w 1512"/>
                              <a:gd name="T41" fmla="*/ 2147483647 h 1367"/>
                              <a:gd name="T42" fmla="*/ 2147483647 w 1512"/>
                              <a:gd name="T43" fmla="*/ 2147483647 h 1367"/>
                              <a:gd name="T44" fmla="*/ 2147483647 w 1512"/>
                              <a:gd name="T45" fmla="*/ 2147483647 h 1367"/>
                              <a:gd name="T46" fmla="*/ 2147483647 w 1512"/>
                              <a:gd name="T47" fmla="*/ 2147483647 h 1367"/>
                              <a:gd name="T48" fmla="*/ 2147483647 w 1512"/>
                              <a:gd name="T49" fmla="*/ 2147483647 h 1367"/>
                              <a:gd name="T50" fmla="*/ 2147483647 w 1512"/>
                              <a:gd name="T51" fmla="*/ 0 h 1367"/>
                              <a:gd name="T52" fmla="*/ 2147483647 w 1512"/>
                              <a:gd name="T53" fmla="*/ 0 h 13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2"/>
                              <a:gd name="T82" fmla="*/ 0 h 1367"/>
                              <a:gd name="T83" fmla="*/ 1512 w 1512"/>
                              <a:gd name="T84" fmla="*/ 1367 h 13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2" h="1367">
                                <a:moveTo>
                                  <a:pt x="1152" y="0"/>
                                </a:moveTo>
                                <a:lnTo>
                                  <a:pt x="0" y="0"/>
                                </a:lnTo>
                                <a:lnTo>
                                  <a:pt x="0" y="1151"/>
                                </a:lnTo>
                                <a:lnTo>
                                  <a:pt x="144" y="1151"/>
                                </a:lnTo>
                                <a:lnTo>
                                  <a:pt x="144" y="1367"/>
                                </a:lnTo>
                                <a:lnTo>
                                  <a:pt x="1080" y="1367"/>
                                </a:lnTo>
                                <a:lnTo>
                                  <a:pt x="1080" y="1151"/>
                                </a:lnTo>
                                <a:lnTo>
                                  <a:pt x="1008" y="1151"/>
                                </a:lnTo>
                                <a:lnTo>
                                  <a:pt x="1080" y="1151"/>
                                </a:lnTo>
                                <a:lnTo>
                                  <a:pt x="1008" y="1080"/>
                                </a:lnTo>
                                <a:lnTo>
                                  <a:pt x="1080" y="1080"/>
                                </a:lnTo>
                                <a:lnTo>
                                  <a:pt x="1080" y="1007"/>
                                </a:lnTo>
                                <a:lnTo>
                                  <a:pt x="1152" y="935"/>
                                </a:lnTo>
                                <a:lnTo>
                                  <a:pt x="1152" y="863"/>
                                </a:lnTo>
                                <a:lnTo>
                                  <a:pt x="1224" y="791"/>
                                </a:lnTo>
                                <a:lnTo>
                                  <a:pt x="1224" y="720"/>
                                </a:lnTo>
                                <a:lnTo>
                                  <a:pt x="1369" y="648"/>
                                </a:lnTo>
                                <a:lnTo>
                                  <a:pt x="1296" y="575"/>
                                </a:lnTo>
                                <a:lnTo>
                                  <a:pt x="1369" y="575"/>
                                </a:lnTo>
                                <a:lnTo>
                                  <a:pt x="1369" y="431"/>
                                </a:lnTo>
                                <a:lnTo>
                                  <a:pt x="1441" y="431"/>
                                </a:lnTo>
                                <a:lnTo>
                                  <a:pt x="1441" y="288"/>
                                </a:lnTo>
                                <a:lnTo>
                                  <a:pt x="1512" y="216"/>
                                </a:lnTo>
                                <a:lnTo>
                                  <a:pt x="1296" y="216"/>
                                </a:lnTo>
                                <a:lnTo>
                                  <a:pt x="1441" y="71"/>
                                </a:lnTo>
                                <a:lnTo>
                                  <a:pt x="1369" y="0"/>
                                </a:lnTo>
                                <a:lnTo>
                                  <a:pt x="1152"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1" name="Freeform 79">
                            <a:extLst>
                              <a:ext uri="{FF2B5EF4-FFF2-40B4-BE49-F238E27FC236}">
                                <a16:creationId xmlns:a16="http://schemas.microsoft.com/office/drawing/2014/main" id="{2754195A-68C4-4EFB-B26C-D6D786355384}"/>
                              </a:ext>
                            </a:extLst>
                          </p:cNvPr>
                          <p:cNvSpPr>
                            <a:spLocks/>
                          </p:cNvSpPr>
                          <p:nvPr/>
                        </p:nvSpPr>
                        <p:spPr bwMode="auto">
                          <a:xfrm>
                            <a:off x="4454378" y="4034243"/>
                            <a:ext cx="523837" cy="459028"/>
                          </a:xfrm>
                          <a:custGeom>
                            <a:avLst/>
                            <a:gdLst>
                              <a:gd name="T0" fmla="*/ 2147483647 w 1512"/>
                              <a:gd name="T1" fmla="*/ 0 h 1367"/>
                              <a:gd name="T2" fmla="*/ 0 w 1512"/>
                              <a:gd name="T3" fmla="*/ 0 h 1367"/>
                              <a:gd name="T4" fmla="*/ 0 w 1512"/>
                              <a:gd name="T5" fmla="*/ 2147483647 h 1367"/>
                              <a:gd name="T6" fmla="*/ 2147483647 w 1512"/>
                              <a:gd name="T7" fmla="*/ 2147483647 h 1367"/>
                              <a:gd name="T8" fmla="*/ 2147483647 w 1512"/>
                              <a:gd name="T9" fmla="*/ 2147483647 h 1367"/>
                              <a:gd name="T10" fmla="*/ 2147483647 w 1512"/>
                              <a:gd name="T11" fmla="*/ 2147483647 h 1367"/>
                              <a:gd name="T12" fmla="*/ 2147483647 w 1512"/>
                              <a:gd name="T13" fmla="*/ 2147483647 h 1367"/>
                              <a:gd name="T14" fmla="*/ 2147483647 w 1512"/>
                              <a:gd name="T15" fmla="*/ 2147483647 h 1367"/>
                              <a:gd name="T16" fmla="*/ 2147483647 w 1512"/>
                              <a:gd name="T17" fmla="*/ 2147483647 h 1367"/>
                              <a:gd name="T18" fmla="*/ 2147483647 w 1512"/>
                              <a:gd name="T19" fmla="*/ 2147483647 h 1367"/>
                              <a:gd name="T20" fmla="*/ 2147483647 w 1512"/>
                              <a:gd name="T21" fmla="*/ 2147483647 h 1367"/>
                              <a:gd name="T22" fmla="*/ 2147483647 w 1512"/>
                              <a:gd name="T23" fmla="*/ 2147483647 h 1367"/>
                              <a:gd name="T24" fmla="*/ 2147483647 w 1512"/>
                              <a:gd name="T25" fmla="*/ 2147483647 h 1367"/>
                              <a:gd name="T26" fmla="*/ 2147483647 w 1512"/>
                              <a:gd name="T27" fmla="*/ 2147483647 h 1367"/>
                              <a:gd name="T28" fmla="*/ 2147483647 w 1512"/>
                              <a:gd name="T29" fmla="*/ 2147483647 h 1367"/>
                              <a:gd name="T30" fmla="*/ 2147483647 w 1512"/>
                              <a:gd name="T31" fmla="*/ 2147483647 h 1367"/>
                              <a:gd name="T32" fmla="*/ 2147483647 w 1512"/>
                              <a:gd name="T33" fmla="*/ 2147483647 h 1367"/>
                              <a:gd name="T34" fmla="*/ 2147483647 w 1512"/>
                              <a:gd name="T35" fmla="*/ 2147483647 h 1367"/>
                              <a:gd name="T36" fmla="*/ 2147483647 w 1512"/>
                              <a:gd name="T37" fmla="*/ 2147483647 h 1367"/>
                              <a:gd name="T38" fmla="*/ 2147483647 w 1512"/>
                              <a:gd name="T39" fmla="*/ 2147483647 h 1367"/>
                              <a:gd name="T40" fmla="*/ 2147483647 w 1512"/>
                              <a:gd name="T41" fmla="*/ 2147483647 h 1367"/>
                              <a:gd name="T42" fmla="*/ 2147483647 w 1512"/>
                              <a:gd name="T43" fmla="*/ 2147483647 h 1367"/>
                              <a:gd name="T44" fmla="*/ 2147483647 w 1512"/>
                              <a:gd name="T45" fmla="*/ 2147483647 h 1367"/>
                              <a:gd name="T46" fmla="*/ 2147483647 w 1512"/>
                              <a:gd name="T47" fmla="*/ 2147483647 h 1367"/>
                              <a:gd name="T48" fmla="*/ 2147483647 w 1512"/>
                              <a:gd name="T49" fmla="*/ 2147483647 h 1367"/>
                              <a:gd name="T50" fmla="*/ 2147483647 w 1512"/>
                              <a:gd name="T51" fmla="*/ 0 h 1367"/>
                              <a:gd name="T52" fmla="*/ 2147483647 w 1512"/>
                              <a:gd name="T53" fmla="*/ 0 h 13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2"/>
                              <a:gd name="T82" fmla="*/ 0 h 1367"/>
                              <a:gd name="T83" fmla="*/ 1512 w 1512"/>
                              <a:gd name="T84" fmla="*/ 1367 h 13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2" h="1367">
                                <a:moveTo>
                                  <a:pt x="1152" y="0"/>
                                </a:moveTo>
                                <a:lnTo>
                                  <a:pt x="0" y="0"/>
                                </a:lnTo>
                                <a:lnTo>
                                  <a:pt x="0" y="1151"/>
                                </a:lnTo>
                                <a:lnTo>
                                  <a:pt x="144" y="1151"/>
                                </a:lnTo>
                                <a:lnTo>
                                  <a:pt x="144" y="1367"/>
                                </a:lnTo>
                                <a:lnTo>
                                  <a:pt x="1080" y="1367"/>
                                </a:lnTo>
                                <a:lnTo>
                                  <a:pt x="1080" y="1151"/>
                                </a:lnTo>
                                <a:lnTo>
                                  <a:pt x="1008" y="1151"/>
                                </a:lnTo>
                                <a:lnTo>
                                  <a:pt x="1080" y="1151"/>
                                </a:lnTo>
                                <a:lnTo>
                                  <a:pt x="1008" y="1080"/>
                                </a:lnTo>
                                <a:lnTo>
                                  <a:pt x="1080" y="1080"/>
                                </a:lnTo>
                                <a:lnTo>
                                  <a:pt x="1080" y="1007"/>
                                </a:lnTo>
                                <a:lnTo>
                                  <a:pt x="1152" y="935"/>
                                </a:lnTo>
                                <a:lnTo>
                                  <a:pt x="1152" y="863"/>
                                </a:lnTo>
                                <a:lnTo>
                                  <a:pt x="1224" y="791"/>
                                </a:lnTo>
                                <a:lnTo>
                                  <a:pt x="1224" y="720"/>
                                </a:lnTo>
                                <a:lnTo>
                                  <a:pt x="1369" y="648"/>
                                </a:lnTo>
                                <a:lnTo>
                                  <a:pt x="1296" y="575"/>
                                </a:lnTo>
                                <a:lnTo>
                                  <a:pt x="1369" y="575"/>
                                </a:lnTo>
                                <a:lnTo>
                                  <a:pt x="1369" y="431"/>
                                </a:lnTo>
                                <a:lnTo>
                                  <a:pt x="1441" y="431"/>
                                </a:lnTo>
                                <a:lnTo>
                                  <a:pt x="1441" y="288"/>
                                </a:lnTo>
                                <a:lnTo>
                                  <a:pt x="1512" y="216"/>
                                </a:lnTo>
                                <a:lnTo>
                                  <a:pt x="1296" y="216"/>
                                </a:lnTo>
                                <a:lnTo>
                                  <a:pt x="1441" y="71"/>
                                </a:lnTo>
                                <a:lnTo>
                                  <a:pt x="1369" y="0"/>
                                </a:lnTo>
                                <a:lnTo>
                                  <a:pt x="1152"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2" name="Freeform 80">
                            <a:extLst>
                              <a:ext uri="{FF2B5EF4-FFF2-40B4-BE49-F238E27FC236}">
                                <a16:creationId xmlns:a16="http://schemas.microsoft.com/office/drawing/2014/main" id="{84FC8783-E4E9-46E9-BF7A-4698C29F240F}"/>
                              </a:ext>
                            </a:extLst>
                          </p:cNvPr>
                          <p:cNvSpPr>
                            <a:spLocks/>
                          </p:cNvSpPr>
                          <p:nvPr/>
                        </p:nvSpPr>
                        <p:spPr bwMode="auto">
                          <a:xfrm>
                            <a:off x="4454378" y="4034243"/>
                            <a:ext cx="523837" cy="459028"/>
                          </a:xfrm>
                          <a:custGeom>
                            <a:avLst/>
                            <a:gdLst>
                              <a:gd name="T0" fmla="*/ 2147483647 w 1512"/>
                              <a:gd name="T1" fmla="*/ 0 h 1367"/>
                              <a:gd name="T2" fmla="*/ 0 w 1512"/>
                              <a:gd name="T3" fmla="*/ 0 h 1367"/>
                              <a:gd name="T4" fmla="*/ 0 w 1512"/>
                              <a:gd name="T5" fmla="*/ 2147483647 h 1367"/>
                              <a:gd name="T6" fmla="*/ 2147483647 w 1512"/>
                              <a:gd name="T7" fmla="*/ 2147483647 h 1367"/>
                              <a:gd name="T8" fmla="*/ 2147483647 w 1512"/>
                              <a:gd name="T9" fmla="*/ 2147483647 h 1367"/>
                              <a:gd name="T10" fmla="*/ 2147483647 w 1512"/>
                              <a:gd name="T11" fmla="*/ 2147483647 h 1367"/>
                              <a:gd name="T12" fmla="*/ 2147483647 w 1512"/>
                              <a:gd name="T13" fmla="*/ 2147483647 h 1367"/>
                              <a:gd name="T14" fmla="*/ 2147483647 w 1512"/>
                              <a:gd name="T15" fmla="*/ 2147483647 h 1367"/>
                              <a:gd name="T16" fmla="*/ 2147483647 w 1512"/>
                              <a:gd name="T17" fmla="*/ 2147483647 h 1367"/>
                              <a:gd name="T18" fmla="*/ 2147483647 w 1512"/>
                              <a:gd name="T19" fmla="*/ 2147483647 h 1367"/>
                              <a:gd name="T20" fmla="*/ 2147483647 w 1512"/>
                              <a:gd name="T21" fmla="*/ 2147483647 h 1367"/>
                              <a:gd name="T22" fmla="*/ 2147483647 w 1512"/>
                              <a:gd name="T23" fmla="*/ 2147483647 h 1367"/>
                              <a:gd name="T24" fmla="*/ 2147483647 w 1512"/>
                              <a:gd name="T25" fmla="*/ 2147483647 h 1367"/>
                              <a:gd name="T26" fmla="*/ 2147483647 w 1512"/>
                              <a:gd name="T27" fmla="*/ 2147483647 h 1367"/>
                              <a:gd name="T28" fmla="*/ 2147483647 w 1512"/>
                              <a:gd name="T29" fmla="*/ 2147483647 h 1367"/>
                              <a:gd name="T30" fmla="*/ 2147483647 w 1512"/>
                              <a:gd name="T31" fmla="*/ 2147483647 h 1367"/>
                              <a:gd name="T32" fmla="*/ 2147483647 w 1512"/>
                              <a:gd name="T33" fmla="*/ 2147483647 h 1367"/>
                              <a:gd name="T34" fmla="*/ 2147483647 w 1512"/>
                              <a:gd name="T35" fmla="*/ 2147483647 h 1367"/>
                              <a:gd name="T36" fmla="*/ 2147483647 w 1512"/>
                              <a:gd name="T37" fmla="*/ 2147483647 h 1367"/>
                              <a:gd name="T38" fmla="*/ 2147483647 w 1512"/>
                              <a:gd name="T39" fmla="*/ 2147483647 h 1367"/>
                              <a:gd name="T40" fmla="*/ 2147483647 w 1512"/>
                              <a:gd name="T41" fmla="*/ 2147483647 h 1367"/>
                              <a:gd name="T42" fmla="*/ 2147483647 w 1512"/>
                              <a:gd name="T43" fmla="*/ 2147483647 h 1367"/>
                              <a:gd name="T44" fmla="*/ 2147483647 w 1512"/>
                              <a:gd name="T45" fmla="*/ 2147483647 h 1367"/>
                              <a:gd name="T46" fmla="*/ 2147483647 w 1512"/>
                              <a:gd name="T47" fmla="*/ 2147483647 h 1367"/>
                              <a:gd name="T48" fmla="*/ 2147483647 w 1512"/>
                              <a:gd name="T49" fmla="*/ 2147483647 h 1367"/>
                              <a:gd name="T50" fmla="*/ 2147483647 w 1512"/>
                              <a:gd name="T51" fmla="*/ 0 h 1367"/>
                              <a:gd name="T52" fmla="*/ 2147483647 w 1512"/>
                              <a:gd name="T53" fmla="*/ 0 h 13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2"/>
                              <a:gd name="T82" fmla="*/ 0 h 1367"/>
                              <a:gd name="T83" fmla="*/ 1512 w 1512"/>
                              <a:gd name="T84" fmla="*/ 1367 h 13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2" h="1367">
                                <a:moveTo>
                                  <a:pt x="1152" y="0"/>
                                </a:moveTo>
                                <a:lnTo>
                                  <a:pt x="0" y="0"/>
                                </a:lnTo>
                                <a:lnTo>
                                  <a:pt x="0" y="1151"/>
                                </a:lnTo>
                                <a:lnTo>
                                  <a:pt x="144" y="1151"/>
                                </a:lnTo>
                                <a:lnTo>
                                  <a:pt x="144" y="1367"/>
                                </a:lnTo>
                                <a:lnTo>
                                  <a:pt x="1080" y="1367"/>
                                </a:lnTo>
                                <a:lnTo>
                                  <a:pt x="1080" y="1151"/>
                                </a:lnTo>
                                <a:lnTo>
                                  <a:pt x="1008" y="1151"/>
                                </a:lnTo>
                                <a:lnTo>
                                  <a:pt x="1080" y="1151"/>
                                </a:lnTo>
                                <a:lnTo>
                                  <a:pt x="1008" y="1080"/>
                                </a:lnTo>
                                <a:lnTo>
                                  <a:pt x="1080" y="1080"/>
                                </a:lnTo>
                                <a:lnTo>
                                  <a:pt x="1080" y="1007"/>
                                </a:lnTo>
                                <a:lnTo>
                                  <a:pt x="1152" y="935"/>
                                </a:lnTo>
                                <a:lnTo>
                                  <a:pt x="1152" y="863"/>
                                </a:lnTo>
                                <a:lnTo>
                                  <a:pt x="1224" y="791"/>
                                </a:lnTo>
                                <a:lnTo>
                                  <a:pt x="1224" y="720"/>
                                </a:lnTo>
                                <a:lnTo>
                                  <a:pt x="1369" y="648"/>
                                </a:lnTo>
                                <a:lnTo>
                                  <a:pt x="1296" y="575"/>
                                </a:lnTo>
                                <a:lnTo>
                                  <a:pt x="1369" y="575"/>
                                </a:lnTo>
                                <a:lnTo>
                                  <a:pt x="1369" y="431"/>
                                </a:lnTo>
                                <a:lnTo>
                                  <a:pt x="1441" y="431"/>
                                </a:lnTo>
                                <a:lnTo>
                                  <a:pt x="1441" y="288"/>
                                </a:lnTo>
                                <a:lnTo>
                                  <a:pt x="1512" y="216"/>
                                </a:lnTo>
                                <a:lnTo>
                                  <a:pt x="1296" y="216"/>
                                </a:lnTo>
                                <a:lnTo>
                                  <a:pt x="1441" y="71"/>
                                </a:lnTo>
                                <a:lnTo>
                                  <a:pt x="1369" y="0"/>
                                </a:lnTo>
                                <a:lnTo>
                                  <a:pt x="1152"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3" name="Freeform 81" descr="Sand">
                            <a:extLst>
                              <a:ext uri="{FF2B5EF4-FFF2-40B4-BE49-F238E27FC236}">
                                <a16:creationId xmlns:a16="http://schemas.microsoft.com/office/drawing/2014/main" id="{B1052A4B-D06A-4817-9683-CB978310BBF5}"/>
                              </a:ext>
                            </a:extLst>
                          </p:cNvPr>
                          <p:cNvSpPr>
                            <a:spLocks/>
                          </p:cNvSpPr>
                          <p:nvPr/>
                        </p:nvSpPr>
                        <p:spPr bwMode="auto">
                          <a:xfrm>
                            <a:off x="4503960" y="4493271"/>
                            <a:ext cx="549704" cy="484890"/>
                          </a:xfrm>
                          <a:custGeom>
                            <a:avLst/>
                            <a:gdLst>
                              <a:gd name="T0" fmla="*/ 2147483647 w 1585"/>
                              <a:gd name="T1" fmla="*/ 2147483647 h 1440"/>
                              <a:gd name="T2" fmla="*/ 2147483647 w 1585"/>
                              <a:gd name="T3" fmla="*/ 2147483647 h 1440"/>
                              <a:gd name="T4" fmla="*/ 2147483647 w 1585"/>
                              <a:gd name="T5" fmla="*/ 2147483647 h 1440"/>
                              <a:gd name="T6" fmla="*/ 2147483647 w 1585"/>
                              <a:gd name="T7" fmla="*/ 2147483647 h 1440"/>
                              <a:gd name="T8" fmla="*/ 2147483647 w 1585"/>
                              <a:gd name="T9" fmla="*/ 2147483647 h 1440"/>
                              <a:gd name="T10" fmla="*/ 2147483647 w 1585"/>
                              <a:gd name="T11" fmla="*/ 2147483647 h 1440"/>
                              <a:gd name="T12" fmla="*/ 2147483647 w 1585"/>
                              <a:gd name="T13" fmla="*/ 2147483647 h 1440"/>
                              <a:gd name="T14" fmla="*/ 2147483647 w 1585"/>
                              <a:gd name="T15" fmla="*/ 2147483647 h 1440"/>
                              <a:gd name="T16" fmla="*/ 2147483647 w 1585"/>
                              <a:gd name="T17" fmla="*/ 2147483647 h 1440"/>
                              <a:gd name="T18" fmla="*/ 2147483647 w 1585"/>
                              <a:gd name="T19" fmla="*/ 2147483647 h 1440"/>
                              <a:gd name="T20" fmla="*/ 2147483647 w 1585"/>
                              <a:gd name="T21" fmla="*/ 2147483647 h 1440"/>
                              <a:gd name="T22" fmla="*/ 2147483647 w 1585"/>
                              <a:gd name="T23" fmla="*/ 2147483647 h 1440"/>
                              <a:gd name="T24" fmla="*/ 2147483647 w 1585"/>
                              <a:gd name="T25" fmla="*/ 2147483647 h 1440"/>
                              <a:gd name="T26" fmla="*/ 2147483647 w 1585"/>
                              <a:gd name="T27" fmla="*/ 2147483647 h 1440"/>
                              <a:gd name="T28" fmla="*/ 2147483647 w 1585"/>
                              <a:gd name="T29" fmla="*/ 2147483647 h 1440"/>
                              <a:gd name="T30" fmla="*/ 2147483647 w 1585"/>
                              <a:gd name="T31" fmla="*/ 2147483647 h 1440"/>
                              <a:gd name="T32" fmla="*/ 2147483647 w 1585"/>
                              <a:gd name="T33" fmla="*/ 2147483647 h 1440"/>
                              <a:gd name="T34" fmla="*/ 2147483647 w 1585"/>
                              <a:gd name="T35" fmla="*/ 2147483647 h 1440"/>
                              <a:gd name="T36" fmla="*/ 2147483647 w 1585"/>
                              <a:gd name="T37" fmla="*/ 2147483647 h 1440"/>
                              <a:gd name="T38" fmla="*/ 2147483647 w 1585"/>
                              <a:gd name="T39" fmla="*/ 2147483647 h 1440"/>
                              <a:gd name="T40" fmla="*/ 2147483647 w 1585"/>
                              <a:gd name="T41" fmla="*/ 2147483647 h 1440"/>
                              <a:gd name="T42" fmla="*/ 2147483647 w 1585"/>
                              <a:gd name="T43" fmla="*/ 2147483647 h 1440"/>
                              <a:gd name="T44" fmla="*/ 2147483647 w 1585"/>
                              <a:gd name="T45" fmla="*/ 2147483647 h 1440"/>
                              <a:gd name="T46" fmla="*/ 2147483647 w 1585"/>
                              <a:gd name="T47" fmla="*/ 2147483647 h 1440"/>
                              <a:gd name="T48" fmla="*/ 2147483647 w 1585"/>
                              <a:gd name="T49" fmla="*/ 2147483647 h 1440"/>
                              <a:gd name="T50" fmla="*/ 2147483647 w 1585"/>
                              <a:gd name="T51" fmla="*/ 2147483647 h 1440"/>
                              <a:gd name="T52" fmla="*/ 2147483647 w 1585"/>
                              <a:gd name="T53" fmla="*/ 2147483647 h 1440"/>
                              <a:gd name="T54" fmla="*/ 0 w 1585"/>
                              <a:gd name="T55" fmla="*/ 2147483647 h 1440"/>
                              <a:gd name="T56" fmla="*/ 0 w 1585"/>
                              <a:gd name="T57" fmla="*/ 0 h 1440"/>
                              <a:gd name="T58" fmla="*/ 2147483647 w 1585"/>
                              <a:gd name="T59" fmla="*/ 0 h 1440"/>
                              <a:gd name="T60" fmla="*/ 2147483647 w 1585"/>
                              <a:gd name="T61" fmla="*/ 2147483647 h 1440"/>
                              <a:gd name="T62" fmla="*/ 2147483647 w 1585"/>
                              <a:gd name="T63" fmla="*/ 2147483647 h 1440"/>
                              <a:gd name="T64" fmla="*/ 2147483647 w 1585"/>
                              <a:gd name="T65" fmla="*/ 2147483647 h 1440"/>
                              <a:gd name="T66" fmla="*/ 2147483647 w 1585"/>
                              <a:gd name="T67" fmla="*/ 2147483647 h 1440"/>
                              <a:gd name="T68" fmla="*/ 2147483647 w 1585"/>
                              <a:gd name="T69" fmla="*/ 2147483647 h 1440"/>
                              <a:gd name="T70" fmla="*/ 2147483647 w 1585"/>
                              <a:gd name="T71" fmla="*/ 2147483647 h 1440"/>
                              <a:gd name="T72" fmla="*/ 2147483647 w 1585"/>
                              <a:gd name="T73" fmla="*/ 2147483647 h 1440"/>
                              <a:gd name="T74" fmla="*/ 2147483647 w 1585"/>
                              <a:gd name="T75" fmla="*/ 2147483647 h 1440"/>
                              <a:gd name="T76" fmla="*/ 2147483647 w 1585"/>
                              <a:gd name="T77" fmla="*/ 2147483647 h 1440"/>
                              <a:gd name="T78" fmla="*/ 2147483647 w 1585"/>
                              <a:gd name="T79" fmla="*/ 2147483647 h 1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5"/>
                              <a:gd name="T121" fmla="*/ 0 h 1440"/>
                              <a:gd name="T122" fmla="*/ 1585 w 1585"/>
                              <a:gd name="T123" fmla="*/ 1440 h 1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5" h="1440">
                                <a:moveTo>
                                  <a:pt x="1440" y="1008"/>
                                </a:moveTo>
                                <a:lnTo>
                                  <a:pt x="1225" y="936"/>
                                </a:lnTo>
                                <a:lnTo>
                                  <a:pt x="1152" y="1008"/>
                                </a:lnTo>
                                <a:lnTo>
                                  <a:pt x="1225" y="1080"/>
                                </a:lnTo>
                                <a:lnTo>
                                  <a:pt x="1368" y="1008"/>
                                </a:lnTo>
                                <a:lnTo>
                                  <a:pt x="1368" y="1080"/>
                                </a:lnTo>
                                <a:lnTo>
                                  <a:pt x="1512" y="1080"/>
                                </a:lnTo>
                                <a:lnTo>
                                  <a:pt x="1512" y="1151"/>
                                </a:lnTo>
                                <a:lnTo>
                                  <a:pt x="1368" y="1223"/>
                                </a:lnTo>
                                <a:lnTo>
                                  <a:pt x="1585" y="1368"/>
                                </a:lnTo>
                                <a:lnTo>
                                  <a:pt x="1512" y="1440"/>
                                </a:lnTo>
                                <a:lnTo>
                                  <a:pt x="1440" y="1368"/>
                                </a:lnTo>
                                <a:lnTo>
                                  <a:pt x="1297" y="1295"/>
                                </a:lnTo>
                                <a:lnTo>
                                  <a:pt x="1225" y="1368"/>
                                </a:lnTo>
                                <a:lnTo>
                                  <a:pt x="936" y="1368"/>
                                </a:lnTo>
                                <a:lnTo>
                                  <a:pt x="864" y="1295"/>
                                </a:lnTo>
                                <a:lnTo>
                                  <a:pt x="648" y="1151"/>
                                </a:lnTo>
                                <a:lnTo>
                                  <a:pt x="648" y="1223"/>
                                </a:lnTo>
                                <a:lnTo>
                                  <a:pt x="432" y="1223"/>
                                </a:lnTo>
                                <a:lnTo>
                                  <a:pt x="216" y="1151"/>
                                </a:lnTo>
                                <a:lnTo>
                                  <a:pt x="72" y="1223"/>
                                </a:lnTo>
                                <a:lnTo>
                                  <a:pt x="72" y="1151"/>
                                </a:lnTo>
                                <a:lnTo>
                                  <a:pt x="144" y="1080"/>
                                </a:lnTo>
                                <a:lnTo>
                                  <a:pt x="72" y="936"/>
                                </a:lnTo>
                                <a:lnTo>
                                  <a:pt x="144" y="720"/>
                                </a:lnTo>
                                <a:lnTo>
                                  <a:pt x="72" y="503"/>
                                </a:lnTo>
                                <a:lnTo>
                                  <a:pt x="72" y="431"/>
                                </a:lnTo>
                                <a:lnTo>
                                  <a:pt x="0" y="360"/>
                                </a:lnTo>
                                <a:lnTo>
                                  <a:pt x="0" y="0"/>
                                </a:lnTo>
                                <a:lnTo>
                                  <a:pt x="936" y="0"/>
                                </a:lnTo>
                                <a:lnTo>
                                  <a:pt x="936" y="216"/>
                                </a:lnTo>
                                <a:lnTo>
                                  <a:pt x="1008" y="216"/>
                                </a:lnTo>
                                <a:lnTo>
                                  <a:pt x="936" y="288"/>
                                </a:lnTo>
                                <a:lnTo>
                                  <a:pt x="936" y="360"/>
                                </a:lnTo>
                                <a:lnTo>
                                  <a:pt x="864" y="431"/>
                                </a:lnTo>
                                <a:lnTo>
                                  <a:pt x="793" y="576"/>
                                </a:lnTo>
                                <a:lnTo>
                                  <a:pt x="793" y="720"/>
                                </a:lnTo>
                                <a:lnTo>
                                  <a:pt x="1368" y="720"/>
                                </a:lnTo>
                                <a:lnTo>
                                  <a:pt x="1368" y="863"/>
                                </a:lnTo>
                                <a:lnTo>
                                  <a:pt x="1440" y="1008"/>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4" name="Freeform 82">
                            <a:extLst>
                              <a:ext uri="{FF2B5EF4-FFF2-40B4-BE49-F238E27FC236}">
                                <a16:creationId xmlns:a16="http://schemas.microsoft.com/office/drawing/2014/main" id="{127F0949-6DD9-4361-B949-54257375D1A8}"/>
                              </a:ext>
                            </a:extLst>
                          </p:cNvPr>
                          <p:cNvSpPr>
                            <a:spLocks/>
                          </p:cNvSpPr>
                          <p:nvPr/>
                        </p:nvSpPr>
                        <p:spPr bwMode="auto">
                          <a:xfrm>
                            <a:off x="4503960" y="4493271"/>
                            <a:ext cx="549704" cy="484890"/>
                          </a:xfrm>
                          <a:custGeom>
                            <a:avLst/>
                            <a:gdLst>
                              <a:gd name="T0" fmla="*/ 2147483647 w 1585"/>
                              <a:gd name="T1" fmla="*/ 2147483647 h 1440"/>
                              <a:gd name="T2" fmla="*/ 2147483647 w 1585"/>
                              <a:gd name="T3" fmla="*/ 2147483647 h 1440"/>
                              <a:gd name="T4" fmla="*/ 2147483647 w 1585"/>
                              <a:gd name="T5" fmla="*/ 2147483647 h 1440"/>
                              <a:gd name="T6" fmla="*/ 2147483647 w 1585"/>
                              <a:gd name="T7" fmla="*/ 2147483647 h 1440"/>
                              <a:gd name="T8" fmla="*/ 2147483647 w 1585"/>
                              <a:gd name="T9" fmla="*/ 2147483647 h 1440"/>
                              <a:gd name="T10" fmla="*/ 2147483647 w 1585"/>
                              <a:gd name="T11" fmla="*/ 2147483647 h 1440"/>
                              <a:gd name="T12" fmla="*/ 2147483647 w 1585"/>
                              <a:gd name="T13" fmla="*/ 2147483647 h 1440"/>
                              <a:gd name="T14" fmla="*/ 2147483647 w 1585"/>
                              <a:gd name="T15" fmla="*/ 2147483647 h 1440"/>
                              <a:gd name="T16" fmla="*/ 2147483647 w 1585"/>
                              <a:gd name="T17" fmla="*/ 2147483647 h 1440"/>
                              <a:gd name="T18" fmla="*/ 2147483647 w 1585"/>
                              <a:gd name="T19" fmla="*/ 2147483647 h 1440"/>
                              <a:gd name="T20" fmla="*/ 2147483647 w 1585"/>
                              <a:gd name="T21" fmla="*/ 2147483647 h 1440"/>
                              <a:gd name="T22" fmla="*/ 2147483647 w 1585"/>
                              <a:gd name="T23" fmla="*/ 2147483647 h 1440"/>
                              <a:gd name="T24" fmla="*/ 2147483647 w 1585"/>
                              <a:gd name="T25" fmla="*/ 2147483647 h 1440"/>
                              <a:gd name="T26" fmla="*/ 2147483647 w 1585"/>
                              <a:gd name="T27" fmla="*/ 2147483647 h 1440"/>
                              <a:gd name="T28" fmla="*/ 2147483647 w 1585"/>
                              <a:gd name="T29" fmla="*/ 2147483647 h 1440"/>
                              <a:gd name="T30" fmla="*/ 2147483647 w 1585"/>
                              <a:gd name="T31" fmla="*/ 2147483647 h 1440"/>
                              <a:gd name="T32" fmla="*/ 2147483647 w 1585"/>
                              <a:gd name="T33" fmla="*/ 2147483647 h 1440"/>
                              <a:gd name="T34" fmla="*/ 2147483647 w 1585"/>
                              <a:gd name="T35" fmla="*/ 2147483647 h 1440"/>
                              <a:gd name="T36" fmla="*/ 2147483647 w 1585"/>
                              <a:gd name="T37" fmla="*/ 2147483647 h 1440"/>
                              <a:gd name="T38" fmla="*/ 2147483647 w 1585"/>
                              <a:gd name="T39" fmla="*/ 2147483647 h 1440"/>
                              <a:gd name="T40" fmla="*/ 2147483647 w 1585"/>
                              <a:gd name="T41" fmla="*/ 2147483647 h 1440"/>
                              <a:gd name="T42" fmla="*/ 2147483647 w 1585"/>
                              <a:gd name="T43" fmla="*/ 2147483647 h 1440"/>
                              <a:gd name="T44" fmla="*/ 2147483647 w 1585"/>
                              <a:gd name="T45" fmla="*/ 2147483647 h 1440"/>
                              <a:gd name="T46" fmla="*/ 2147483647 w 1585"/>
                              <a:gd name="T47" fmla="*/ 2147483647 h 1440"/>
                              <a:gd name="T48" fmla="*/ 2147483647 w 1585"/>
                              <a:gd name="T49" fmla="*/ 2147483647 h 1440"/>
                              <a:gd name="T50" fmla="*/ 2147483647 w 1585"/>
                              <a:gd name="T51" fmla="*/ 2147483647 h 1440"/>
                              <a:gd name="T52" fmla="*/ 2147483647 w 1585"/>
                              <a:gd name="T53" fmla="*/ 2147483647 h 1440"/>
                              <a:gd name="T54" fmla="*/ 0 w 1585"/>
                              <a:gd name="T55" fmla="*/ 2147483647 h 1440"/>
                              <a:gd name="T56" fmla="*/ 0 w 1585"/>
                              <a:gd name="T57" fmla="*/ 0 h 1440"/>
                              <a:gd name="T58" fmla="*/ 2147483647 w 1585"/>
                              <a:gd name="T59" fmla="*/ 0 h 1440"/>
                              <a:gd name="T60" fmla="*/ 2147483647 w 1585"/>
                              <a:gd name="T61" fmla="*/ 2147483647 h 1440"/>
                              <a:gd name="T62" fmla="*/ 2147483647 w 1585"/>
                              <a:gd name="T63" fmla="*/ 2147483647 h 1440"/>
                              <a:gd name="T64" fmla="*/ 2147483647 w 1585"/>
                              <a:gd name="T65" fmla="*/ 2147483647 h 1440"/>
                              <a:gd name="T66" fmla="*/ 2147483647 w 1585"/>
                              <a:gd name="T67" fmla="*/ 2147483647 h 1440"/>
                              <a:gd name="T68" fmla="*/ 2147483647 w 1585"/>
                              <a:gd name="T69" fmla="*/ 2147483647 h 1440"/>
                              <a:gd name="T70" fmla="*/ 2147483647 w 1585"/>
                              <a:gd name="T71" fmla="*/ 2147483647 h 1440"/>
                              <a:gd name="T72" fmla="*/ 2147483647 w 1585"/>
                              <a:gd name="T73" fmla="*/ 2147483647 h 1440"/>
                              <a:gd name="T74" fmla="*/ 2147483647 w 1585"/>
                              <a:gd name="T75" fmla="*/ 2147483647 h 1440"/>
                              <a:gd name="T76" fmla="*/ 2147483647 w 1585"/>
                              <a:gd name="T77" fmla="*/ 2147483647 h 1440"/>
                              <a:gd name="T78" fmla="*/ 2147483647 w 1585"/>
                              <a:gd name="T79" fmla="*/ 2147483647 h 1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5"/>
                              <a:gd name="T121" fmla="*/ 0 h 1440"/>
                              <a:gd name="T122" fmla="*/ 1585 w 1585"/>
                              <a:gd name="T123" fmla="*/ 1440 h 1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5" h="1440">
                                <a:moveTo>
                                  <a:pt x="1440" y="1008"/>
                                </a:moveTo>
                                <a:lnTo>
                                  <a:pt x="1225" y="936"/>
                                </a:lnTo>
                                <a:lnTo>
                                  <a:pt x="1152" y="1008"/>
                                </a:lnTo>
                                <a:lnTo>
                                  <a:pt x="1225" y="1080"/>
                                </a:lnTo>
                                <a:lnTo>
                                  <a:pt x="1368" y="1008"/>
                                </a:lnTo>
                                <a:lnTo>
                                  <a:pt x="1368" y="1080"/>
                                </a:lnTo>
                                <a:lnTo>
                                  <a:pt x="1512" y="1080"/>
                                </a:lnTo>
                                <a:lnTo>
                                  <a:pt x="1512" y="1151"/>
                                </a:lnTo>
                                <a:lnTo>
                                  <a:pt x="1368" y="1223"/>
                                </a:lnTo>
                                <a:lnTo>
                                  <a:pt x="1585" y="1368"/>
                                </a:lnTo>
                                <a:lnTo>
                                  <a:pt x="1512" y="1440"/>
                                </a:lnTo>
                                <a:lnTo>
                                  <a:pt x="1440" y="1368"/>
                                </a:lnTo>
                                <a:lnTo>
                                  <a:pt x="1297" y="1295"/>
                                </a:lnTo>
                                <a:lnTo>
                                  <a:pt x="1225" y="1368"/>
                                </a:lnTo>
                                <a:lnTo>
                                  <a:pt x="936" y="1368"/>
                                </a:lnTo>
                                <a:lnTo>
                                  <a:pt x="864" y="1295"/>
                                </a:lnTo>
                                <a:lnTo>
                                  <a:pt x="648" y="1151"/>
                                </a:lnTo>
                                <a:lnTo>
                                  <a:pt x="648" y="1223"/>
                                </a:lnTo>
                                <a:lnTo>
                                  <a:pt x="432" y="1223"/>
                                </a:lnTo>
                                <a:lnTo>
                                  <a:pt x="216" y="1151"/>
                                </a:lnTo>
                                <a:lnTo>
                                  <a:pt x="72" y="1223"/>
                                </a:lnTo>
                                <a:lnTo>
                                  <a:pt x="72" y="1151"/>
                                </a:lnTo>
                                <a:lnTo>
                                  <a:pt x="144" y="1080"/>
                                </a:lnTo>
                                <a:lnTo>
                                  <a:pt x="72" y="936"/>
                                </a:lnTo>
                                <a:lnTo>
                                  <a:pt x="144" y="720"/>
                                </a:lnTo>
                                <a:lnTo>
                                  <a:pt x="72" y="503"/>
                                </a:lnTo>
                                <a:lnTo>
                                  <a:pt x="72" y="431"/>
                                </a:lnTo>
                                <a:lnTo>
                                  <a:pt x="0" y="360"/>
                                </a:lnTo>
                                <a:lnTo>
                                  <a:pt x="0" y="0"/>
                                </a:lnTo>
                                <a:lnTo>
                                  <a:pt x="936" y="0"/>
                                </a:lnTo>
                                <a:lnTo>
                                  <a:pt x="936" y="216"/>
                                </a:lnTo>
                                <a:lnTo>
                                  <a:pt x="1008" y="216"/>
                                </a:lnTo>
                                <a:lnTo>
                                  <a:pt x="936" y="288"/>
                                </a:lnTo>
                                <a:lnTo>
                                  <a:pt x="936" y="360"/>
                                </a:lnTo>
                                <a:lnTo>
                                  <a:pt x="864" y="431"/>
                                </a:lnTo>
                                <a:lnTo>
                                  <a:pt x="793" y="576"/>
                                </a:lnTo>
                                <a:lnTo>
                                  <a:pt x="793" y="720"/>
                                </a:lnTo>
                                <a:lnTo>
                                  <a:pt x="1368" y="720"/>
                                </a:lnTo>
                                <a:lnTo>
                                  <a:pt x="1368" y="863"/>
                                </a:lnTo>
                                <a:lnTo>
                                  <a:pt x="1440" y="1008"/>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5" name="Freeform 83">
                            <a:extLst>
                              <a:ext uri="{FF2B5EF4-FFF2-40B4-BE49-F238E27FC236}">
                                <a16:creationId xmlns:a16="http://schemas.microsoft.com/office/drawing/2014/main" id="{85144FEE-89B0-4DA4-89DF-A6482BFCD8CF}"/>
                              </a:ext>
                            </a:extLst>
                          </p:cNvPr>
                          <p:cNvSpPr>
                            <a:spLocks/>
                          </p:cNvSpPr>
                          <p:nvPr/>
                        </p:nvSpPr>
                        <p:spPr bwMode="auto">
                          <a:xfrm>
                            <a:off x="5103245" y="4228199"/>
                            <a:ext cx="398804" cy="603418"/>
                          </a:xfrm>
                          <a:custGeom>
                            <a:avLst/>
                            <a:gdLst>
                              <a:gd name="T0" fmla="*/ 2147483647 w 1152"/>
                              <a:gd name="T1" fmla="*/ 2147483647 h 1800"/>
                              <a:gd name="T2" fmla="*/ 2147483647 w 1152"/>
                              <a:gd name="T3" fmla="*/ 2147483647 h 1800"/>
                              <a:gd name="T4" fmla="*/ 2147483647 w 1152"/>
                              <a:gd name="T5" fmla="*/ 2147483647 h 1800"/>
                              <a:gd name="T6" fmla="*/ 2147483647 w 1152"/>
                              <a:gd name="T7" fmla="*/ 2147483647 h 1800"/>
                              <a:gd name="T8" fmla="*/ 2147483647 w 1152"/>
                              <a:gd name="T9" fmla="*/ 2147483647 h 1800"/>
                              <a:gd name="T10" fmla="*/ 2147483647 w 1152"/>
                              <a:gd name="T11" fmla="*/ 2147483647 h 1800"/>
                              <a:gd name="T12" fmla="*/ 2147483647 w 1152"/>
                              <a:gd name="T13" fmla="*/ 2147483647 h 1800"/>
                              <a:gd name="T14" fmla="*/ 2147483647 w 1152"/>
                              <a:gd name="T15" fmla="*/ 2147483647 h 1800"/>
                              <a:gd name="T16" fmla="*/ 2147483647 w 1152"/>
                              <a:gd name="T17" fmla="*/ 2147483647 h 1800"/>
                              <a:gd name="T18" fmla="*/ 2147483647 w 1152"/>
                              <a:gd name="T19" fmla="*/ 2147483647 h 1800"/>
                              <a:gd name="T20" fmla="*/ 2147483647 w 1152"/>
                              <a:gd name="T21" fmla="*/ 2147483647 h 1800"/>
                              <a:gd name="T22" fmla="*/ 2147483647 w 1152"/>
                              <a:gd name="T23" fmla="*/ 2147483647 h 1800"/>
                              <a:gd name="T24" fmla="*/ 2147483647 w 1152"/>
                              <a:gd name="T25" fmla="*/ 2147483647 h 1800"/>
                              <a:gd name="T26" fmla="*/ 2147483647 w 1152"/>
                              <a:gd name="T27" fmla="*/ 2147483647 h 1800"/>
                              <a:gd name="T28" fmla="*/ 2147483647 w 1152"/>
                              <a:gd name="T29" fmla="*/ 2147483647 h 1800"/>
                              <a:gd name="T30" fmla="*/ 2147483647 w 1152"/>
                              <a:gd name="T31" fmla="*/ 2147483647 h 1800"/>
                              <a:gd name="T32" fmla="*/ 2147483647 w 1152"/>
                              <a:gd name="T33" fmla="*/ 2147483647 h 1800"/>
                              <a:gd name="T34" fmla="*/ 2147483647 w 1152"/>
                              <a:gd name="T35" fmla="*/ 0 h 1800"/>
                              <a:gd name="T36" fmla="*/ 2147483647 w 1152"/>
                              <a:gd name="T37" fmla="*/ 0 h 1800"/>
                              <a:gd name="T38" fmla="*/ 2147483647 w 1152"/>
                              <a:gd name="T39" fmla="*/ 2147483647 h 1800"/>
                              <a:gd name="T40" fmla="*/ 2147483647 w 1152"/>
                              <a:gd name="T41" fmla="*/ 2147483647 h 1800"/>
                              <a:gd name="T42" fmla="*/ 0 w 1152"/>
                              <a:gd name="T43" fmla="*/ 2147483647 h 1800"/>
                              <a:gd name="T44" fmla="*/ 2147483647 w 1152"/>
                              <a:gd name="T45" fmla="*/ 2147483647 h 18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2"/>
                              <a:gd name="T70" fmla="*/ 0 h 1800"/>
                              <a:gd name="T71" fmla="*/ 1152 w 1152"/>
                              <a:gd name="T72" fmla="*/ 1800 h 18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2" h="1800">
                                <a:moveTo>
                                  <a:pt x="71" y="1728"/>
                                </a:moveTo>
                                <a:lnTo>
                                  <a:pt x="143" y="1728"/>
                                </a:lnTo>
                                <a:lnTo>
                                  <a:pt x="215" y="1583"/>
                                </a:lnTo>
                                <a:lnTo>
                                  <a:pt x="215" y="1800"/>
                                </a:lnTo>
                                <a:lnTo>
                                  <a:pt x="360" y="1728"/>
                                </a:lnTo>
                                <a:lnTo>
                                  <a:pt x="360" y="1655"/>
                                </a:lnTo>
                                <a:lnTo>
                                  <a:pt x="288" y="1583"/>
                                </a:lnTo>
                                <a:lnTo>
                                  <a:pt x="288" y="1512"/>
                                </a:lnTo>
                                <a:lnTo>
                                  <a:pt x="1152" y="1512"/>
                                </a:lnTo>
                                <a:lnTo>
                                  <a:pt x="1079" y="1440"/>
                                </a:lnTo>
                                <a:lnTo>
                                  <a:pt x="1152" y="1223"/>
                                </a:lnTo>
                                <a:lnTo>
                                  <a:pt x="1079" y="1223"/>
                                </a:lnTo>
                                <a:lnTo>
                                  <a:pt x="1152" y="1080"/>
                                </a:lnTo>
                                <a:lnTo>
                                  <a:pt x="1152" y="1008"/>
                                </a:lnTo>
                                <a:lnTo>
                                  <a:pt x="1079" y="936"/>
                                </a:lnTo>
                                <a:lnTo>
                                  <a:pt x="1079" y="792"/>
                                </a:lnTo>
                                <a:lnTo>
                                  <a:pt x="1007" y="505"/>
                                </a:lnTo>
                                <a:lnTo>
                                  <a:pt x="936" y="0"/>
                                </a:lnTo>
                                <a:lnTo>
                                  <a:pt x="143" y="0"/>
                                </a:lnTo>
                                <a:lnTo>
                                  <a:pt x="143" y="73"/>
                                </a:lnTo>
                                <a:lnTo>
                                  <a:pt x="71" y="576"/>
                                </a:lnTo>
                                <a:lnTo>
                                  <a:pt x="0" y="1223"/>
                                </a:lnTo>
                                <a:lnTo>
                                  <a:pt x="71" y="1728"/>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6" name="Freeform 87">
                            <a:extLst>
                              <a:ext uri="{FF2B5EF4-FFF2-40B4-BE49-F238E27FC236}">
                                <a16:creationId xmlns:a16="http://schemas.microsoft.com/office/drawing/2014/main" id="{D309BCAA-BB74-405B-8D4C-16C0E6D6972C}"/>
                              </a:ext>
                            </a:extLst>
                          </p:cNvPr>
                          <p:cNvSpPr>
                            <a:spLocks/>
                          </p:cNvSpPr>
                          <p:nvPr/>
                        </p:nvSpPr>
                        <p:spPr bwMode="auto">
                          <a:xfrm>
                            <a:off x="4902764" y="4008382"/>
                            <a:ext cx="972223" cy="219816"/>
                          </a:xfrm>
                          <a:custGeom>
                            <a:avLst/>
                            <a:gdLst>
                              <a:gd name="T0" fmla="*/ 2147483647 w 2809"/>
                              <a:gd name="T1" fmla="*/ 0 h 647"/>
                              <a:gd name="T2" fmla="*/ 2147483647 w 2809"/>
                              <a:gd name="T3" fmla="*/ 0 h 647"/>
                              <a:gd name="T4" fmla="*/ 2147483647 w 2809"/>
                              <a:gd name="T5" fmla="*/ 2147483647 h 647"/>
                              <a:gd name="T6" fmla="*/ 2147483647 w 2809"/>
                              <a:gd name="T7" fmla="*/ 2147483647 h 647"/>
                              <a:gd name="T8" fmla="*/ 2147483647 w 2809"/>
                              <a:gd name="T9" fmla="*/ 2147483647 h 647"/>
                              <a:gd name="T10" fmla="*/ 2147483647 w 2809"/>
                              <a:gd name="T11" fmla="*/ 2147483647 h 647"/>
                              <a:gd name="T12" fmla="*/ 2147483647 w 2809"/>
                              <a:gd name="T13" fmla="*/ 2147483647 h 647"/>
                              <a:gd name="T14" fmla="*/ 2147483647 w 2809"/>
                              <a:gd name="T15" fmla="*/ 2147483647 h 647"/>
                              <a:gd name="T16" fmla="*/ 2147483647 w 2809"/>
                              <a:gd name="T17" fmla="*/ 2147483647 h 647"/>
                              <a:gd name="T18" fmla="*/ 2147483647 w 2809"/>
                              <a:gd name="T19" fmla="*/ 2147483647 h 647"/>
                              <a:gd name="T20" fmla="*/ 2147483647 w 2809"/>
                              <a:gd name="T21" fmla="*/ 2147483647 h 647"/>
                              <a:gd name="T22" fmla="*/ 2147483647 w 2809"/>
                              <a:gd name="T23" fmla="*/ 2147483647 h 647"/>
                              <a:gd name="T24" fmla="*/ 2147483647 w 2809"/>
                              <a:gd name="T25" fmla="*/ 2147483647 h 647"/>
                              <a:gd name="T26" fmla="*/ 2147483647 w 2809"/>
                              <a:gd name="T27" fmla="*/ 2147483647 h 647"/>
                              <a:gd name="T28" fmla="*/ 0 w 2809"/>
                              <a:gd name="T29" fmla="*/ 2147483647 h 647"/>
                              <a:gd name="T30" fmla="*/ 2147483647 w 2809"/>
                              <a:gd name="T31" fmla="*/ 2147483647 h 647"/>
                              <a:gd name="T32" fmla="*/ 2147483647 w 2809"/>
                              <a:gd name="T33" fmla="*/ 2147483647 h 647"/>
                              <a:gd name="T34" fmla="*/ 2147483647 w 2809"/>
                              <a:gd name="T35" fmla="*/ 2147483647 h 647"/>
                              <a:gd name="T36" fmla="*/ 2147483647 w 2809"/>
                              <a:gd name="T37" fmla="*/ 2147483647 h 647"/>
                              <a:gd name="T38" fmla="*/ 2147483647 w 2809"/>
                              <a:gd name="T39" fmla="*/ 2147483647 h 647"/>
                              <a:gd name="T40" fmla="*/ 2147483647 w 2809"/>
                              <a:gd name="T41" fmla="*/ 2147483647 h 647"/>
                              <a:gd name="T42" fmla="*/ 2147483647 w 2809"/>
                              <a:gd name="T43" fmla="*/ 2147483647 h 647"/>
                              <a:gd name="T44" fmla="*/ 2147483647 w 2809"/>
                              <a:gd name="T45" fmla="*/ 2147483647 h 647"/>
                              <a:gd name="T46" fmla="*/ 2147483647 w 2809"/>
                              <a:gd name="T47" fmla="*/ 2147483647 h 647"/>
                              <a:gd name="T48" fmla="*/ 2147483647 w 2809"/>
                              <a:gd name="T49" fmla="*/ 2147483647 h 647"/>
                              <a:gd name="T50" fmla="*/ 2147483647 w 2809"/>
                              <a:gd name="T51" fmla="*/ 2147483647 h 647"/>
                              <a:gd name="T52" fmla="*/ 2147483647 w 2809"/>
                              <a:gd name="T53" fmla="*/ 2147483647 h 647"/>
                              <a:gd name="T54" fmla="*/ 2147483647 w 2809"/>
                              <a:gd name="T55" fmla="*/ 0 h 6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09"/>
                              <a:gd name="T85" fmla="*/ 0 h 647"/>
                              <a:gd name="T86" fmla="*/ 2809 w 2809"/>
                              <a:gd name="T87" fmla="*/ 647 h 6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09" h="647">
                                <a:moveTo>
                                  <a:pt x="2809" y="0"/>
                                </a:moveTo>
                                <a:lnTo>
                                  <a:pt x="720" y="0"/>
                                </a:lnTo>
                                <a:lnTo>
                                  <a:pt x="720" y="72"/>
                                </a:lnTo>
                                <a:lnTo>
                                  <a:pt x="288" y="143"/>
                                </a:lnTo>
                                <a:lnTo>
                                  <a:pt x="288" y="72"/>
                                </a:lnTo>
                                <a:lnTo>
                                  <a:pt x="288" y="143"/>
                                </a:lnTo>
                                <a:lnTo>
                                  <a:pt x="216" y="143"/>
                                </a:lnTo>
                                <a:lnTo>
                                  <a:pt x="288" y="215"/>
                                </a:lnTo>
                                <a:lnTo>
                                  <a:pt x="216" y="215"/>
                                </a:lnTo>
                                <a:lnTo>
                                  <a:pt x="288" y="215"/>
                                </a:lnTo>
                                <a:lnTo>
                                  <a:pt x="145" y="360"/>
                                </a:lnTo>
                                <a:lnTo>
                                  <a:pt x="145" y="503"/>
                                </a:lnTo>
                                <a:lnTo>
                                  <a:pt x="73" y="503"/>
                                </a:lnTo>
                                <a:lnTo>
                                  <a:pt x="73" y="647"/>
                                </a:lnTo>
                                <a:lnTo>
                                  <a:pt x="0" y="647"/>
                                </a:lnTo>
                                <a:lnTo>
                                  <a:pt x="1945" y="647"/>
                                </a:lnTo>
                                <a:lnTo>
                                  <a:pt x="1945" y="575"/>
                                </a:lnTo>
                                <a:lnTo>
                                  <a:pt x="2016" y="575"/>
                                </a:lnTo>
                                <a:lnTo>
                                  <a:pt x="2088" y="503"/>
                                </a:lnTo>
                                <a:lnTo>
                                  <a:pt x="2161" y="432"/>
                                </a:lnTo>
                                <a:lnTo>
                                  <a:pt x="2377" y="360"/>
                                </a:lnTo>
                                <a:lnTo>
                                  <a:pt x="2377" y="288"/>
                                </a:lnTo>
                                <a:lnTo>
                                  <a:pt x="2448" y="288"/>
                                </a:lnTo>
                                <a:lnTo>
                                  <a:pt x="2593" y="215"/>
                                </a:lnTo>
                                <a:lnTo>
                                  <a:pt x="2665" y="215"/>
                                </a:lnTo>
                                <a:lnTo>
                                  <a:pt x="2665" y="143"/>
                                </a:lnTo>
                                <a:lnTo>
                                  <a:pt x="2737" y="143"/>
                                </a:lnTo>
                                <a:lnTo>
                                  <a:pt x="2809"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7" name="Freeform 88">
                            <a:extLst>
                              <a:ext uri="{FF2B5EF4-FFF2-40B4-BE49-F238E27FC236}">
                                <a16:creationId xmlns:a16="http://schemas.microsoft.com/office/drawing/2014/main" id="{0411C91A-01A3-4850-B43D-F8A00F93EAD6}"/>
                              </a:ext>
                            </a:extLst>
                          </p:cNvPr>
                          <p:cNvSpPr>
                            <a:spLocks/>
                          </p:cNvSpPr>
                          <p:nvPr/>
                        </p:nvSpPr>
                        <p:spPr bwMode="auto">
                          <a:xfrm>
                            <a:off x="4902764" y="4008382"/>
                            <a:ext cx="972223" cy="219816"/>
                          </a:xfrm>
                          <a:custGeom>
                            <a:avLst/>
                            <a:gdLst>
                              <a:gd name="T0" fmla="*/ 2147483647 w 2809"/>
                              <a:gd name="T1" fmla="*/ 0 h 647"/>
                              <a:gd name="T2" fmla="*/ 2147483647 w 2809"/>
                              <a:gd name="T3" fmla="*/ 0 h 647"/>
                              <a:gd name="T4" fmla="*/ 2147483647 w 2809"/>
                              <a:gd name="T5" fmla="*/ 2147483647 h 647"/>
                              <a:gd name="T6" fmla="*/ 2147483647 w 2809"/>
                              <a:gd name="T7" fmla="*/ 2147483647 h 647"/>
                              <a:gd name="T8" fmla="*/ 2147483647 w 2809"/>
                              <a:gd name="T9" fmla="*/ 2147483647 h 647"/>
                              <a:gd name="T10" fmla="*/ 2147483647 w 2809"/>
                              <a:gd name="T11" fmla="*/ 2147483647 h 647"/>
                              <a:gd name="T12" fmla="*/ 2147483647 w 2809"/>
                              <a:gd name="T13" fmla="*/ 2147483647 h 647"/>
                              <a:gd name="T14" fmla="*/ 2147483647 w 2809"/>
                              <a:gd name="T15" fmla="*/ 2147483647 h 647"/>
                              <a:gd name="T16" fmla="*/ 2147483647 w 2809"/>
                              <a:gd name="T17" fmla="*/ 2147483647 h 647"/>
                              <a:gd name="T18" fmla="*/ 2147483647 w 2809"/>
                              <a:gd name="T19" fmla="*/ 2147483647 h 647"/>
                              <a:gd name="T20" fmla="*/ 2147483647 w 2809"/>
                              <a:gd name="T21" fmla="*/ 2147483647 h 647"/>
                              <a:gd name="T22" fmla="*/ 2147483647 w 2809"/>
                              <a:gd name="T23" fmla="*/ 2147483647 h 647"/>
                              <a:gd name="T24" fmla="*/ 2147483647 w 2809"/>
                              <a:gd name="T25" fmla="*/ 2147483647 h 647"/>
                              <a:gd name="T26" fmla="*/ 2147483647 w 2809"/>
                              <a:gd name="T27" fmla="*/ 2147483647 h 647"/>
                              <a:gd name="T28" fmla="*/ 0 w 2809"/>
                              <a:gd name="T29" fmla="*/ 2147483647 h 647"/>
                              <a:gd name="T30" fmla="*/ 2147483647 w 2809"/>
                              <a:gd name="T31" fmla="*/ 2147483647 h 647"/>
                              <a:gd name="T32" fmla="*/ 2147483647 w 2809"/>
                              <a:gd name="T33" fmla="*/ 2147483647 h 647"/>
                              <a:gd name="T34" fmla="*/ 2147483647 w 2809"/>
                              <a:gd name="T35" fmla="*/ 2147483647 h 647"/>
                              <a:gd name="T36" fmla="*/ 2147483647 w 2809"/>
                              <a:gd name="T37" fmla="*/ 2147483647 h 647"/>
                              <a:gd name="T38" fmla="*/ 2147483647 w 2809"/>
                              <a:gd name="T39" fmla="*/ 2147483647 h 647"/>
                              <a:gd name="T40" fmla="*/ 2147483647 w 2809"/>
                              <a:gd name="T41" fmla="*/ 2147483647 h 647"/>
                              <a:gd name="T42" fmla="*/ 2147483647 w 2809"/>
                              <a:gd name="T43" fmla="*/ 2147483647 h 647"/>
                              <a:gd name="T44" fmla="*/ 2147483647 w 2809"/>
                              <a:gd name="T45" fmla="*/ 2147483647 h 647"/>
                              <a:gd name="T46" fmla="*/ 2147483647 w 2809"/>
                              <a:gd name="T47" fmla="*/ 2147483647 h 647"/>
                              <a:gd name="T48" fmla="*/ 2147483647 w 2809"/>
                              <a:gd name="T49" fmla="*/ 2147483647 h 647"/>
                              <a:gd name="T50" fmla="*/ 2147483647 w 2809"/>
                              <a:gd name="T51" fmla="*/ 2147483647 h 647"/>
                              <a:gd name="T52" fmla="*/ 2147483647 w 2809"/>
                              <a:gd name="T53" fmla="*/ 2147483647 h 647"/>
                              <a:gd name="T54" fmla="*/ 2147483647 w 2809"/>
                              <a:gd name="T55" fmla="*/ 0 h 6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09"/>
                              <a:gd name="T85" fmla="*/ 0 h 647"/>
                              <a:gd name="T86" fmla="*/ 2809 w 2809"/>
                              <a:gd name="T87" fmla="*/ 647 h 6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09" h="647">
                                <a:moveTo>
                                  <a:pt x="2809" y="0"/>
                                </a:moveTo>
                                <a:lnTo>
                                  <a:pt x="720" y="0"/>
                                </a:lnTo>
                                <a:lnTo>
                                  <a:pt x="720" y="72"/>
                                </a:lnTo>
                                <a:lnTo>
                                  <a:pt x="288" y="143"/>
                                </a:lnTo>
                                <a:lnTo>
                                  <a:pt x="288" y="72"/>
                                </a:lnTo>
                                <a:lnTo>
                                  <a:pt x="288" y="143"/>
                                </a:lnTo>
                                <a:lnTo>
                                  <a:pt x="216" y="143"/>
                                </a:lnTo>
                                <a:lnTo>
                                  <a:pt x="288" y="215"/>
                                </a:lnTo>
                                <a:lnTo>
                                  <a:pt x="216" y="215"/>
                                </a:lnTo>
                                <a:lnTo>
                                  <a:pt x="288" y="215"/>
                                </a:lnTo>
                                <a:lnTo>
                                  <a:pt x="145" y="360"/>
                                </a:lnTo>
                                <a:lnTo>
                                  <a:pt x="145" y="503"/>
                                </a:lnTo>
                                <a:lnTo>
                                  <a:pt x="73" y="503"/>
                                </a:lnTo>
                                <a:lnTo>
                                  <a:pt x="73" y="647"/>
                                </a:lnTo>
                                <a:lnTo>
                                  <a:pt x="0" y="647"/>
                                </a:lnTo>
                                <a:lnTo>
                                  <a:pt x="1945" y="647"/>
                                </a:lnTo>
                                <a:lnTo>
                                  <a:pt x="1945" y="575"/>
                                </a:lnTo>
                                <a:lnTo>
                                  <a:pt x="2016" y="575"/>
                                </a:lnTo>
                                <a:lnTo>
                                  <a:pt x="2088" y="503"/>
                                </a:lnTo>
                                <a:lnTo>
                                  <a:pt x="2161" y="432"/>
                                </a:lnTo>
                                <a:lnTo>
                                  <a:pt x="2377" y="360"/>
                                </a:lnTo>
                                <a:lnTo>
                                  <a:pt x="2377" y="288"/>
                                </a:lnTo>
                                <a:lnTo>
                                  <a:pt x="2448" y="288"/>
                                </a:lnTo>
                                <a:lnTo>
                                  <a:pt x="2593" y="215"/>
                                </a:lnTo>
                                <a:lnTo>
                                  <a:pt x="2665" y="215"/>
                                </a:lnTo>
                                <a:lnTo>
                                  <a:pt x="2665" y="143"/>
                                </a:lnTo>
                                <a:lnTo>
                                  <a:pt x="2737" y="143"/>
                                </a:lnTo>
                                <a:lnTo>
                                  <a:pt x="2809"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8" name="Freeform 89">
                            <a:extLst>
                              <a:ext uri="{FF2B5EF4-FFF2-40B4-BE49-F238E27FC236}">
                                <a16:creationId xmlns:a16="http://schemas.microsoft.com/office/drawing/2014/main" id="{41E64A5C-3F90-4E6E-8509-DBF9E85140B9}"/>
                              </a:ext>
                            </a:extLst>
                          </p:cNvPr>
                          <p:cNvSpPr>
                            <a:spLocks/>
                          </p:cNvSpPr>
                          <p:nvPr/>
                        </p:nvSpPr>
                        <p:spPr bwMode="auto">
                          <a:xfrm>
                            <a:off x="4902764" y="4008382"/>
                            <a:ext cx="972223" cy="219816"/>
                          </a:xfrm>
                          <a:custGeom>
                            <a:avLst/>
                            <a:gdLst>
                              <a:gd name="T0" fmla="*/ 2147483647 w 2809"/>
                              <a:gd name="T1" fmla="*/ 0 h 647"/>
                              <a:gd name="T2" fmla="*/ 2147483647 w 2809"/>
                              <a:gd name="T3" fmla="*/ 0 h 647"/>
                              <a:gd name="T4" fmla="*/ 2147483647 w 2809"/>
                              <a:gd name="T5" fmla="*/ 2147483647 h 647"/>
                              <a:gd name="T6" fmla="*/ 2147483647 w 2809"/>
                              <a:gd name="T7" fmla="*/ 2147483647 h 647"/>
                              <a:gd name="T8" fmla="*/ 2147483647 w 2809"/>
                              <a:gd name="T9" fmla="*/ 2147483647 h 647"/>
                              <a:gd name="T10" fmla="*/ 2147483647 w 2809"/>
                              <a:gd name="T11" fmla="*/ 2147483647 h 647"/>
                              <a:gd name="T12" fmla="*/ 2147483647 w 2809"/>
                              <a:gd name="T13" fmla="*/ 2147483647 h 647"/>
                              <a:gd name="T14" fmla="*/ 2147483647 w 2809"/>
                              <a:gd name="T15" fmla="*/ 2147483647 h 647"/>
                              <a:gd name="T16" fmla="*/ 2147483647 w 2809"/>
                              <a:gd name="T17" fmla="*/ 2147483647 h 647"/>
                              <a:gd name="T18" fmla="*/ 2147483647 w 2809"/>
                              <a:gd name="T19" fmla="*/ 2147483647 h 647"/>
                              <a:gd name="T20" fmla="*/ 2147483647 w 2809"/>
                              <a:gd name="T21" fmla="*/ 2147483647 h 647"/>
                              <a:gd name="T22" fmla="*/ 2147483647 w 2809"/>
                              <a:gd name="T23" fmla="*/ 2147483647 h 647"/>
                              <a:gd name="T24" fmla="*/ 2147483647 w 2809"/>
                              <a:gd name="T25" fmla="*/ 2147483647 h 647"/>
                              <a:gd name="T26" fmla="*/ 2147483647 w 2809"/>
                              <a:gd name="T27" fmla="*/ 2147483647 h 647"/>
                              <a:gd name="T28" fmla="*/ 0 w 2809"/>
                              <a:gd name="T29" fmla="*/ 2147483647 h 647"/>
                              <a:gd name="T30" fmla="*/ 2147483647 w 2809"/>
                              <a:gd name="T31" fmla="*/ 2147483647 h 647"/>
                              <a:gd name="T32" fmla="*/ 2147483647 w 2809"/>
                              <a:gd name="T33" fmla="*/ 2147483647 h 647"/>
                              <a:gd name="T34" fmla="*/ 2147483647 w 2809"/>
                              <a:gd name="T35" fmla="*/ 2147483647 h 647"/>
                              <a:gd name="T36" fmla="*/ 2147483647 w 2809"/>
                              <a:gd name="T37" fmla="*/ 2147483647 h 647"/>
                              <a:gd name="T38" fmla="*/ 2147483647 w 2809"/>
                              <a:gd name="T39" fmla="*/ 2147483647 h 647"/>
                              <a:gd name="T40" fmla="*/ 2147483647 w 2809"/>
                              <a:gd name="T41" fmla="*/ 2147483647 h 647"/>
                              <a:gd name="T42" fmla="*/ 2147483647 w 2809"/>
                              <a:gd name="T43" fmla="*/ 2147483647 h 647"/>
                              <a:gd name="T44" fmla="*/ 2147483647 w 2809"/>
                              <a:gd name="T45" fmla="*/ 2147483647 h 647"/>
                              <a:gd name="T46" fmla="*/ 2147483647 w 2809"/>
                              <a:gd name="T47" fmla="*/ 2147483647 h 647"/>
                              <a:gd name="T48" fmla="*/ 2147483647 w 2809"/>
                              <a:gd name="T49" fmla="*/ 2147483647 h 647"/>
                              <a:gd name="T50" fmla="*/ 2147483647 w 2809"/>
                              <a:gd name="T51" fmla="*/ 2147483647 h 647"/>
                              <a:gd name="T52" fmla="*/ 2147483647 w 2809"/>
                              <a:gd name="T53" fmla="*/ 0 h 6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9"/>
                              <a:gd name="T82" fmla="*/ 0 h 647"/>
                              <a:gd name="T83" fmla="*/ 2809 w 2809"/>
                              <a:gd name="T84" fmla="*/ 647 h 6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9" h="647">
                                <a:moveTo>
                                  <a:pt x="2809" y="0"/>
                                </a:moveTo>
                                <a:lnTo>
                                  <a:pt x="720" y="0"/>
                                </a:lnTo>
                                <a:lnTo>
                                  <a:pt x="720" y="72"/>
                                </a:lnTo>
                                <a:lnTo>
                                  <a:pt x="288" y="143"/>
                                </a:lnTo>
                                <a:lnTo>
                                  <a:pt x="288" y="72"/>
                                </a:lnTo>
                                <a:lnTo>
                                  <a:pt x="288" y="143"/>
                                </a:lnTo>
                                <a:lnTo>
                                  <a:pt x="216" y="143"/>
                                </a:lnTo>
                                <a:lnTo>
                                  <a:pt x="288" y="215"/>
                                </a:lnTo>
                                <a:lnTo>
                                  <a:pt x="216" y="215"/>
                                </a:lnTo>
                                <a:lnTo>
                                  <a:pt x="288" y="215"/>
                                </a:lnTo>
                                <a:lnTo>
                                  <a:pt x="145" y="360"/>
                                </a:lnTo>
                                <a:lnTo>
                                  <a:pt x="145" y="503"/>
                                </a:lnTo>
                                <a:lnTo>
                                  <a:pt x="73" y="503"/>
                                </a:lnTo>
                                <a:lnTo>
                                  <a:pt x="73" y="647"/>
                                </a:lnTo>
                                <a:lnTo>
                                  <a:pt x="0" y="647"/>
                                </a:lnTo>
                                <a:lnTo>
                                  <a:pt x="1945" y="647"/>
                                </a:lnTo>
                                <a:lnTo>
                                  <a:pt x="1945" y="575"/>
                                </a:lnTo>
                                <a:lnTo>
                                  <a:pt x="2016" y="575"/>
                                </a:lnTo>
                                <a:lnTo>
                                  <a:pt x="2161" y="432"/>
                                </a:lnTo>
                                <a:lnTo>
                                  <a:pt x="2377" y="360"/>
                                </a:lnTo>
                                <a:lnTo>
                                  <a:pt x="2377" y="288"/>
                                </a:lnTo>
                                <a:lnTo>
                                  <a:pt x="2448" y="288"/>
                                </a:lnTo>
                                <a:lnTo>
                                  <a:pt x="2593" y="215"/>
                                </a:lnTo>
                                <a:lnTo>
                                  <a:pt x="2665" y="215"/>
                                </a:lnTo>
                                <a:lnTo>
                                  <a:pt x="2665" y="143"/>
                                </a:lnTo>
                                <a:lnTo>
                                  <a:pt x="2737" y="143"/>
                                </a:lnTo>
                                <a:lnTo>
                                  <a:pt x="2809"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899" name="Freeform 90">
                            <a:extLst>
                              <a:ext uri="{FF2B5EF4-FFF2-40B4-BE49-F238E27FC236}">
                                <a16:creationId xmlns:a16="http://schemas.microsoft.com/office/drawing/2014/main" id="{5FBA3FF2-C6C7-48B1-B587-8D6DA7C064A3}"/>
                              </a:ext>
                            </a:extLst>
                          </p:cNvPr>
                          <p:cNvSpPr>
                            <a:spLocks/>
                          </p:cNvSpPr>
                          <p:nvPr/>
                        </p:nvSpPr>
                        <p:spPr bwMode="auto">
                          <a:xfrm>
                            <a:off x="4902764" y="4008382"/>
                            <a:ext cx="972223" cy="219816"/>
                          </a:xfrm>
                          <a:custGeom>
                            <a:avLst/>
                            <a:gdLst>
                              <a:gd name="T0" fmla="*/ 2147483647 w 2809"/>
                              <a:gd name="T1" fmla="*/ 0 h 647"/>
                              <a:gd name="T2" fmla="*/ 2147483647 w 2809"/>
                              <a:gd name="T3" fmla="*/ 0 h 647"/>
                              <a:gd name="T4" fmla="*/ 2147483647 w 2809"/>
                              <a:gd name="T5" fmla="*/ 2147483647 h 647"/>
                              <a:gd name="T6" fmla="*/ 2147483647 w 2809"/>
                              <a:gd name="T7" fmla="*/ 2147483647 h 647"/>
                              <a:gd name="T8" fmla="*/ 2147483647 w 2809"/>
                              <a:gd name="T9" fmla="*/ 2147483647 h 647"/>
                              <a:gd name="T10" fmla="*/ 2147483647 w 2809"/>
                              <a:gd name="T11" fmla="*/ 2147483647 h 647"/>
                              <a:gd name="T12" fmla="*/ 2147483647 w 2809"/>
                              <a:gd name="T13" fmla="*/ 2147483647 h 647"/>
                              <a:gd name="T14" fmla="*/ 2147483647 w 2809"/>
                              <a:gd name="T15" fmla="*/ 2147483647 h 647"/>
                              <a:gd name="T16" fmla="*/ 2147483647 w 2809"/>
                              <a:gd name="T17" fmla="*/ 2147483647 h 647"/>
                              <a:gd name="T18" fmla="*/ 2147483647 w 2809"/>
                              <a:gd name="T19" fmla="*/ 2147483647 h 647"/>
                              <a:gd name="T20" fmla="*/ 2147483647 w 2809"/>
                              <a:gd name="T21" fmla="*/ 2147483647 h 647"/>
                              <a:gd name="T22" fmla="*/ 2147483647 w 2809"/>
                              <a:gd name="T23" fmla="*/ 2147483647 h 647"/>
                              <a:gd name="T24" fmla="*/ 2147483647 w 2809"/>
                              <a:gd name="T25" fmla="*/ 2147483647 h 647"/>
                              <a:gd name="T26" fmla="*/ 2147483647 w 2809"/>
                              <a:gd name="T27" fmla="*/ 2147483647 h 647"/>
                              <a:gd name="T28" fmla="*/ 0 w 2809"/>
                              <a:gd name="T29" fmla="*/ 2147483647 h 647"/>
                              <a:gd name="T30" fmla="*/ 2147483647 w 2809"/>
                              <a:gd name="T31" fmla="*/ 2147483647 h 647"/>
                              <a:gd name="T32" fmla="*/ 2147483647 w 2809"/>
                              <a:gd name="T33" fmla="*/ 2147483647 h 647"/>
                              <a:gd name="T34" fmla="*/ 2147483647 w 2809"/>
                              <a:gd name="T35" fmla="*/ 2147483647 h 647"/>
                              <a:gd name="T36" fmla="*/ 2147483647 w 2809"/>
                              <a:gd name="T37" fmla="*/ 2147483647 h 647"/>
                              <a:gd name="T38" fmla="*/ 2147483647 w 2809"/>
                              <a:gd name="T39" fmla="*/ 2147483647 h 647"/>
                              <a:gd name="T40" fmla="*/ 2147483647 w 2809"/>
                              <a:gd name="T41" fmla="*/ 2147483647 h 647"/>
                              <a:gd name="T42" fmla="*/ 2147483647 w 2809"/>
                              <a:gd name="T43" fmla="*/ 2147483647 h 647"/>
                              <a:gd name="T44" fmla="*/ 2147483647 w 2809"/>
                              <a:gd name="T45" fmla="*/ 2147483647 h 647"/>
                              <a:gd name="T46" fmla="*/ 2147483647 w 2809"/>
                              <a:gd name="T47" fmla="*/ 2147483647 h 647"/>
                              <a:gd name="T48" fmla="*/ 2147483647 w 2809"/>
                              <a:gd name="T49" fmla="*/ 2147483647 h 647"/>
                              <a:gd name="T50" fmla="*/ 2147483647 w 2809"/>
                              <a:gd name="T51" fmla="*/ 2147483647 h 647"/>
                              <a:gd name="T52" fmla="*/ 2147483647 w 2809"/>
                              <a:gd name="T53" fmla="*/ 0 h 6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9"/>
                              <a:gd name="T82" fmla="*/ 0 h 647"/>
                              <a:gd name="T83" fmla="*/ 2809 w 2809"/>
                              <a:gd name="T84" fmla="*/ 647 h 6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9" h="647">
                                <a:moveTo>
                                  <a:pt x="2809" y="0"/>
                                </a:moveTo>
                                <a:lnTo>
                                  <a:pt x="720" y="0"/>
                                </a:lnTo>
                                <a:lnTo>
                                  <a:pt x="720" y="72"/>
                                </a:lnTo>
                                <a:lnTo>
                                  <a:pt x="288" y="143"/>
                                </a:lnTo>
                                <a:lnTo>
                                  <a:pt x="288" y="72"/>
                                </a:lnTo>
                                <a:lnTo>
                                  <a:pt x="288" y="143"/>
                                </a:lnTo>
                                <a:lnTo>
                                  <a:pt x="216" y="143"/>
                                </a:lnTo>
                                <a:lnTo>
                                  <a:pt x="288" y="215"/>
                                </a:lnTo>
                                <a:lnTo>
                                  <a:pt x="216" y="215"/>
                                </a:lnTo>
                                <a:lnTo>
                                  <a:pt x="288" y="215"/>
                                </a:lnTo>
                                <a:lnTo>
                                  <a:pt x="145" y="360"/>
                                </a:lnTo>
                                <a:lnTo>
                                  <a:pt x="145" y="503"/>
                                </a:lnTo>
                                <a:lnTo>
                                  <a:pt x="73" y="503"/>
                                </a:lnTo>
                                <a:lnTo>
                                  <a:pt x="73" y="647"/>
                                </a:lnTo>
                                <a:lnTo>
                                  <a:pt x="0" y="647"/>
                                </a:lnTo>
                                <a:lnTo>
                                  <a:pt x="1945" y="647"/>
                                </a:lnTo>
                                <a:lnTo>
                                  <a:pt x="1945" y="575"/>
                                </a:lnTo>
                                <a:lnTo>
                                  <a:pt x="2016" y="575"/>
                                </a:lnTo>
                                <a:lnTo>
                                  <a:pt x="2161" y="432"/>
                                </a:lnTo>
                                <a:lnTo>
                                  <a:pt x="2377" y="360"/>
                                </a:lnTo>
                                <a:lnTo>
                                  <a:pt x="2377" y="288"/>
                                </a:lnTo>
                                <a:lnTo>
                                  <a:pt x="2448" y="288"/>
                                </a:lnTo>
                                <a:lnTo>
                                  <a:pt x="2593" y="215"/>
                                </a:lnTo>
                                <a:lnTo>
                                  <a:pt x="2665" y="215"/>
                                </a:lnTo>
                                <a:lnTo>
                                  <a:pt x="2665" y="143"/>
                                </a:lnTo>
                                <a:lnTo>
                                  <a:pt x="2737" y="143"/>
                                </a:lnTo>
                                <a:lnTo>
                                  <a:pt x="2809" y="0"/>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00" name="Freeform 91">
                            <a:extLst>
                              <a:ext uri="{FF2B5EF4-FFF2-40B4-BE49-F238E27FC236}">
                                <a16:creationId xmlns:a16="http://schemas.microsoft.com/office/drawing/2014/main" id="{EC3E210D-74FC-414A-9798-9AC1F27BE345}"/>
                              </a:ext>
                            </a:extLst>
                          </p:cNvPr>
                          <p:cNvSpPr>
                            <a:spLocks/>
                          </p:cNvSpPr>
                          <p:nvPr/>
                        </p:nvSpPr>
                        <p:spPr bwMode="auto">
                          <a:xfrm>
                            <a:off x="4628991" y="2558024"/>
                            <a:ext cx="648866" cy="650829"/>
                          </a:xfrm>
                          <a:custGeom>
                            <a:avLst/>
                            <a:gdLst>
                              <a:gd name="T0" fmla="*/ 2147483647 w 1871"/>
                              <a:gd name="T1" fmla="*/ 2147483647 h 1942"/>
                              <a:gd name="T2" fmla="*/ 2147483647 w 1871"/>
                              <a:gd name="T3" fmla="*/ 2147483647 h 1942"/>
                              <a:gd name="T4" fmla="*/ 2147483647 w 1871"/>
                              <a:gd name="T5" fmla="*/ 0 h 1942"/>
                              <a:gd name="T6" fmla="*/ 2147483647 w 1871"/>
                              <a:gd name="T7" fmla="*/ 2147483647 h 1942"/>
                              <a:gd name="T8" fmla="*/ 2147483647 w 1871"/>
                              <a:gd name="T9" fmla="*/ 2147483647 h 1942"/>
                              <a:gd name="T10" fmla="*/ 2147483647 w 1871"/>
                              <a:gd name="T11" fmla="*/ 2147483647 h 1942"/>
                              <a:gd name="T12" fmla="*/ 2147483647 w 1871"/>
                              <a:gd name="T13" fmla="*/ 2147483647 h 1942"/>
                              <a:gd name="T14" fmla="*/ 2147483647 w 1871"/>
                              <a:gd name="T15" fmla="*/ 2147483647 h 1942"/>
                              <a:gd name="T16" fmla="*/ 2147483647 w 1871"/>
                              <a:gd name="T17" fmla="*/ 2147483647 h 1942"/>
                              <a:gd name="T18" fmla="*/ 0 w 1871"/>
                              <a:gd name="T19" fmla="*/ 2147483647 h 1942"/>
                              <a:gd name="T20" fmla="*/ 2147483647 w 1871"/>
                              <a:gd name="T21" fmla="*/ 2147483647 h 1942"/>
                              <a:gd name="T22" fmla="*/ 2147483647 w 1871"/>
                              <a:gd name="T23" fmla="*/ 2147483647 h 1942"/>
                              <a:gd name="T24" fmla="*/ 0 w 1871"/>
                              <a:gd name="T25" fmla="*/ 2147483647 h 1942"/>
                              <a:gd name="T26" fmla="*/ 2147483647 w 1871"/>
                              <a:gd name="T27" fmla="*/ 2147483647 h 1942"/>
                              <a:gd name="T28" fmla="*/ 2147483647 w 1871"/>
                              <a:gd name="T29" fmla="*/ 2147483647 h 1942"/>
                              <a:gd name="T30" fmla="*/ 2147483647 w 1871"/>
                              <a:gd name="T31" fmla="*/ 2147483647 h 1942"/>
                              <a:gd name="T32" fmla="*/ 2147483647 w 1871"/>
                              <a:gd name="T33" fmla="*/ 2147483647 h 1942"/>
                              <a:gd name="T34" fmla="*/ 2147483647 w 1871"/>
                              <a:gd name="T35" fmla="*/ 2147483647 h 1942"/>
                              <a:gd name="T36" fmla="*/ 2147483647 w 1871"/>
                              <a:gd name="T37" fmla="*/ 2147483647 h 1942"/>
                              <a:gd name="T38" fmla="*/ 2147483647 w 1871"/>
                              <a:gd name="T39" fmla="*/ 2147483647 h 1942"/>
                              <a:gd name="T40" fmla="*/ 2147483647 w 1871"/>
                              <a:gd name="T41" fmla="*/ 2147483647 h 1942"/>
                              <a:gd name="T42" fmla="*/ 2147483647 w 1871"/>
                              <a:gd name="T43" fmla="*/ 2147483647 h 1942"/>
                              <a:gd name="T44" fmla="*/ 2147483647 w 1871"/>
                              <a:gd name="T45" fmla="*/ 2147483647 h 1942"/>
                              <a:gd name="T46" fmla="*/ 2147483647 w 1871"/>
                              <a:gd name="T47" fmla="*/ 2147483647 h 1942"/>
                              <a:gd name="T48" fmla="*/ 2147483647 w 1871"/>
                              <a:gd name="T49" fmla="*/ 2147483647 h 1942"/>
                              <a:gd name="T50" fmla="*/ 2147483647 w 1871"/>
                              <a:gd name="T51" fmla="*/ 2147483647 h 1942"/>
                              <a:gd name="T52" fmla="*/ 2147483647 w 1871"/>
                              <a:gd name="T53" fmla="*/ 2147483647 h 1942"/>
                              <a:gd name="T54" fmla="*/ 2147483647 w 1871"/>
                              <a:gd name="T55" fmla="*/ 2147483647 h 1942"/>
                              <a:gd name="T56" fmla="*/ 2147483647 w 1871"/>
                              <a:gd name="T57" fmla="*/ 2147483647 h 1942"/>
                              <a:gd name="T58" fmla="*/ 2147483647 w 1871"/>
                              <a:gd name="T59" fmla="*/ 2147483647 h 1942"/>
                              <a:gd name="T60" fmla="*/ 2147483647 w 1871"/>
                              <a:gd name="T61" fmla="*/ 2147483647 h 1942"/>
                              <a:gd name="T62" fmla="*/ 2147483647 w 1871"/>
                              <a:gd name="T63" fmla="*/ 2147483647 h 1942"/>
                              <a:gd name="T64" fmla="*/ 2147483647 w 1871"/>
                              <a:gd name="T65" fmla="*/ 2147483647 h 1942"/>
                              <a:gd name="T66" fmla="*/ 2147483647 w 1871"/>
                              <a:gd name="T67" fmla="*/ 2147483647 h 1942"/>
                              <a:gd name="T68" fmla="*/ 2147483647 w 1871"/>
                              <a:gd name="T69" fmla="*/ 2147483647 h 1942"/>
                              <a:gd name="T70" fmla="*/ 2147483647 w 1871"/>
                              <a:gd name="T71" fmla="*/ 2147483647 h 19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1"/>
                              <a:gd name="T109" fmla="*/ 0 h 1942"/>
                              <a:gd name="T110" fmla="*/ 1871 w 1871"/>
                              <a:gd name="T111" fmla="*/ 1942 h 19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1" h="1942">
                                <a:moveTo>
                                  <a:pt x="791" y="144"/>
                                </a:moveTo>
                                <a:lnTo>
                                  <a:pt x="647" y="144"/>
                                </a:lnTo>
                                <a:lnTo>
                                  <a:pt x="647" y="0"/>
                                </a:lnTo>
                                <a:lnTo>
                                  <a:pt x="432" y="144"/>
                                </a:lnTo>
                                <a:lnTo>
                                  <a:pt x="287" y="144"/>
                                </a:lnTo>
                                <a:lnTo>
                                  <a:pt x="287" y="72"/>
                                </a:lnTo>
                                <a:lnTo>
                                  <a:pt x="215" y="72"/>
                                </a:lnTo>
                                <a:lnTo>
                                  <a:pt x="215" y="360"/>
                                </a:lnTo>
                                <a:lnTo>
                                  <a:pt x="71" y="432"/>
                                </a:lnTo>
                                <a:lnTo>
                                  <a:pt x="0" y="575"/>
                                </a:lnTo>
                                <a:lnTo>
                                  <a:pt x="71" y="647"/>
                                </a:lnTo>
                                <a:lnTo>
                                  <a:pt x="71" y="719"/>
                                </a:lnTo>
                                <a:lnTo>
                                  <a:pt x="0" y="1007"/>
                                </a:lnTo>
                                <a:lnTo>
                                  <a:pt x="287" y="1152"/>
                                </a:lnTo>
                                <a:lnTo>
                                  <a:pt x="503" y="1367"/>
                                </a:lnTo>
                                <a:lnTo>
                                  <a:pt x="503" y="1511"/>
                                </a:lnTo>
                                <a:lnTo>
                                  <a:pt x="575" y="1871"/>
                                </a:lnTo>
                                <a:lnTo>
                                  <a:pt x="719" y="1871"/>
                                </a:lnTo>
                                <a:lnTo>
                                  <a:pt x="719" y="1942"/>
                                </a:lnTo>
                                <a:lnTo>
                                  <a:pt x="1583" y="1942"/>
                                </a:lnTo>
                                <a:lnTo>
                                  <a:pt x="1583" y="1655"/>
                                </a:lnTo>
                                <a:lnTo>
                                  <a:pt x="1656" y="1439"/>
                                </a:lnTo>
                                <a:lnTo>
                                  <a:pt x="1728" y="1079"/>
                                </a:lnTo>
                                <a:lnTo>
                                  <a:pt x="1871" y="792"/>
                                </a:lnTo>
                                <a:lnTo>
                                  <a:pt x="1728" y="864"/>
                                </a:lnTo>
                                <a:lnTo>
                                  <a:pt x="1728" y="935"/>
                                </a:lnTo>
                                <a:lnTo>
                                  <a:pt x="1583" y="1079"/>
                                </a:lnTo>
                                <a:lnTo>
                                  <a:pt x="1656" y="935"/>
                                </a:lnTo>
                                <a:lnTo>
                                  <a:pt x="1656" y="719"/>
                                </a:lnTo>
                                <a:lnTo>
                                  <a:pt x="1583" y="719"/>
                                </a:lnTo>
                                <a:lnTo>
                                  <a:pt x="1583" y="575"/>
                                </a:lnTo>
                                <a:lnTo>
                                  <a:pt x="1511" y="504"/>
                                </a:lnTo>
                                <a:lnTo>
                                  <a:pt x="1511" y="432"/>
                                </a:lnTo>
                                <a:lnTo>
                                  <a:pt x="864" y="287"/>
                                </a:lnTo>
                                <a:lnTo>
                                  <a:pt x="864" y="215"/>
                                </a:lnTo>
                                <a:lnTo>
                                  <a:pt x="791" y="144"/>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1" name="Freeform 92">
                            <a:extLst>
                              <a:ext uri="{FF2B5EF4-FFF2-40B4-BE49-F238E27FC236}">
                                <a16:creationId xmlns:a16="http://schemas.microsoft.com/office/drawing/2014/main" id="{FC4F5709-BDED-4AF5-9808-1CA35649C8B0}"/>
                              </a:ext>
                            </a:extLst>
                          </p:cNvPr>
                          <p:cNvSpPr>
                            <a:spLocks/>
                          </p:cNvSpPr>
                          <p:nvPr/>
                        </p:nvSpPr>
                        <p:spPr bwMode="auto">
                          <a:xfrm>
                            <a:off x="4628991" y="2558024"/>
                            <a:ext cx="648866" cy="650829"/>
                          </a:xfrm>
                          <a:custGeom>
                            <a:avLst/>
                            <a:gdLst>
                              <a:gd name="T0" fmla="*/ 2147483647 w 1871"/>
                              <a:gd name="T1" fmla="*/ 2147483647 h 1942"/>
                              <a:gd name="T2" fmla="*/ 2147483647 w 1871"/>
                              <a:gd name="T3" fmla="*/ 2147483647 h 1942"/>
                              <a:gd name="T4" fmla="*/ 2147483647 w 1871"/>
                              <a:gd name="T5" fmla="*/ 0 h 1942"/>
                              <a:gd name="T6" fmla="*/ 2147483647 w 1871"/>
                              <a:gd name="T7" fmla="*/ 2147483647 h 1942"/>
                              <a:gd name="T8" fmla="*/ 2147483647 w 1871"/>
                              <a:gd name="T9" fmla="*/ 2147483647 h 1942"/>
                              <a:gd name="T10" fmla="*/ 2147483647 w 1871"/>
                              <a:gd name="T11" fmla="*/ 2147483647 h 1942"/>
                              <a:gd name="T12" fmla="*/ 2147483647 w 1871"/>
                              <a:gd name="T13" fmla="*/ 2147483647 h 1942"/>
                              <a:gd name="T14" fmla="*/ 2147483647 w 1871"/>
                              <a:gd name="T15" fmla="*/ 2147483647 h 1942"/>
                              <a:gd name="T16" fmla="*/ 2147483647 w 1871"/>
                              <a:gd name="T17" fmla="*/ 2147483647 h 1942"/>
                              <a:gd name="T18" fmla="*/ 0 w 1871"/>
                              <a:gd name="T19" fmla="*/ 2147483647 h 1942"/>
                              <a:gd name="T20" fmla="*/ 2147483647 w 1871"/>
                              <a:gd name="T21" fmla="*/ 2147483647 h 1942"/>
                              <a:gd name="T22" fmla="*/ 2147483647 w 1871"/>
                              <a:gd name="T23" fmla="*/ 2147483647 h 1942"/>
                              <a:gd name="T24" fmla="*/ 0 w 1871"/>
                              <a:gd name="T25" fmla="*/ 2147483647 h 1942"/>
                              <a:gd name="T26" fmla="*/ 2147483647 w 1871"/>
                              <a:gd name="T27" fmla="*/ 2147483647 h 1942"/>
                              <a:gd name="T28" fmla="*/ 2147483647 w 1871"/>
                              <a:gd name="T29" fmla="*/ 2147483647 h 1942"/>
                              <a:gd name="T30" fmla="*/ 2147483647 w 1871"/>
                              <a:gd name="T31" fmla="*/ 2147483647 h 1942"/>
                              <a:gd name="T32" fmla="*/ 2147483647 w 1871"/>
                              <a:gd name="T33" fmla="*/ 2147483647 h 1942"/>
                              <a:gd name="T34" fmla="*/ 2147483647 w 1871"/>
                              <a:gd name="T35" fmla="*/ 2147483647 h 1942"/>
                              <a:gd name="T36" fmla="*/ 2147483647 w 1871"/>
                              <a:gd name="T37" fmla="*/ 2147483647 h 1942"/>
                              <a:gd name="T38" fmla="*/ 2147483647 w 1871"/>
                              <a:gd name="T39" fmla="*/ 2147483647 h 1942"/>
                              <a:gd name="T40" fmla="*/ 2147483647 w 1871"/>
                              <a:gd name="T41" fmla="*/ 2147483647 h 1942"/>
                              <a:gd name="T42" fmla="*/ 2147483647 w 1871"/>
                              <a:gd name="T43" fmla="*/ 2147483647 h 1942"/>
                              <a:gd name="T44" fmla="*/ 2147483647 w 1871"/>
                              <a:gd name="T45" fmla="*/ 2147483647 h 1942"/>
                              <a:gd name="T46" fmla="*/ 2147483647 w 1871"/>
                              <a:gd name="T47" fmla="*/ 2147483647 h 1942"/>
                              <a:gd name="T48" fmla="*/ 2147483647 w 1871"/>
                              <a:gd name="T49" fmla="*/ 2147483647 h 1942"/>
                              <a:gd name="T50" fmla="*/ 2147483647 w 1871"/>
                              <a:gd name="T51" fmla="*/ 2147483647 h 1942"/>
                              <a:gd name="T52" fmla="*/ 2147483647 w 1871"/>
                              <a:gd name="T53" fmla="*/ 2147483647 h 1942"/>
                              <a:gd name="T54" fmla="*/ 2147483647 w 1871"/>
                              <a:gd name="T55" fmla="*/ 2147483647 h 1942"/>
                              <a:gd name="T56" fmla="*/ 2147483647 w 1871"/>
                              <a:gd name="T57" fmla="*/ 2147483647 h 1942"/>
                              <a:gd name="T58" fmla="*/ 2147483647 w 1871"/>
                              <a:gd name="T59" fmla="*/ 2147483647 h 1942"/>
                              <a:gd name="T60" fmla="*/ 2147483647 w 1871"/>
                              <a:gd name="T61" fmla="*/ 2147483647 h 1942"/>
                              <a:gd name="T62" fmla="*/ 2147483647 w 1871"/>
                              <a:gd name="T63" fmla="*/ 2147483647 h 1942"/>
                              <a:gd name="T64" fmla="*/ 2147483647 w 1871"/>
                              <a:gd name="T65" fmla="*/ 2147483647 h 1942"/>
                              <a:gd name="T66" fmla="*/ 2147483647 w 1871"/>
                              <a:gd name="T67" fmla="*/ 2147483647 h 1942"/>
                              <a:gd name="T68" fmla="*/ 2147483647 w 1871"/>
                              <a:gd name="T69" fmla="*/ 2147483647 h 1942"/>
                              <a:gd name="T70" fmla="*/ 2147483647 w 1871"/>
                              <a:gd name="T71" fmla="*/ 2147483647 h 19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1"/>
                              <a:gd name="T109" fmla="*/ 0 h 1942"/>
                              <a:gd name="T110" fmla="*/ 1871 w 1871"/>
                              <a:gd name="T111" fmla="*/ 1942 h 19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1" h="1942">
                                <a:moveTo>
                                  <a:pt x="791" y="144"/>
                                </a:moveTo>
                                <a:lnTo>
                                  <a:pt x="647" y="144"/>
                                </a:lnTo>
                                <a:lnTo>
                                  <a:pt x="647" y="0"/>
                                </a:lnTo>
                                <a:lnTo>
                                  <a:pt x="432" y="144"/>
                                </a:lnTo>
                                <a:lnTo>
                                  <a:pt x="287" y="144"/>
                                </a:lnTo>
                                <a:lnTo>
                                  <a:pt x="287" y="72"/>
                                </a:lnTo>
                                <a:lnTo>
                                  <a:pt x="215" y="72"/>
                                </a:lnTo>
                                <a:lnTo>
                                  <a:pt x="215" y="360"/>
                                </a:lnTo>
                                <a:lnTo>
                                  <a:pt x="71" y="432"/>
                                </a:lnTo>
                                <a:lnTo>
                                  <a:pt x="0" y="575"/>
                                </a:lnTo>
                                <a:lnTo>
                                  <a:pt x="71" y="647"/>
                                </a:lnTo>
                                <a:lnTo>
                                  <a:pt x="71" y="719"/>
                                </a:lnTo>
                                <a:lnTo>
                                  <a:pt x="0" y="1007"/>
                                </a:lnTo>
                                <a:lnTo>
                                  <a:pt x="287" y="1152"/>
                                </a:lnTo>
                                <a:lnTo>
                                  <a:pt x="503" y="1367"/>
                                </a:lnTo>
                                <a:lnTo>
                                  <a:pt x="503" y="1511"/>
                                </a:lnTo>
                                <a:lnTo>
                                  <a:pt x="575" y="1871"/>
                                </a:lnTo>
                                <a:lnTo>
                                  <a:pt x="719" y="1871"/>
                                </a:lnTo>
                                <a:lnTo>
                                  <a:pt x="719" y="1942"/>
                                </a:lnTo>
                                <a:lnTo>
                                  <a:pt x="1583" y="1942"/>
                                </a:lnTo>
                                <a:lnTo>
                                  <a:pt x="1583" y="1655"/>
                                </a:lnTo>
                                <a:lnTo>
                                  <a:pt x="1656" y="1439"/>
                                </a:lnTo>
                                <a:lnTo>
                                  <a:pt x="1728" y="1079"/>
                                </a:lnTo>
                                <a:lnTo>
                                  <a:pt x="1871" y="792"/>
                                </a:lnTo>
                                <a:lnTo>
                                  <a:pt x="1728" y="864"/>
                                </a:lnTo>
                                <a:lnTo>
                                  <a:pt x="1728" y="935"/>
                                </a:lnTo>
                                <a:lnTo>
                                  <a:pt x="1583" y="1079"/>
                                </a:lnTo>
                                <a:lnTo>
                                  <a:pt x="1656" y="935"/>
                                </a:lnTo>
                                <a:lnTo>
                                  <a:pt x="1656" y="719"/>
                                </a:lnTo>
                                <a:lnTo>
                                  <a:pt x="1583" y="719"/>
                                </a:lnTo>
                                <a:lnTo>
                                  <a:pt x="1583" y="575"/>
                                </a:lnTo>
                                <a:lnTo>
                                  <a:pt x="1511" y="504"/>
                                </a:lnTo>
                                <a:lnTo>
                                  <a:pt x="1511" y="432"/>
                                </a:lnTo>
                                <a:lnTo>
                                  <a:pt x="864" y="287"/>
                                </a:lnTo>
                                <a:lnTo>
                                  <a:pt x="864" y="215"/>
                                </a:lnTo>
                                <a:lnTo>
                                  <a:pt x="791" y="144"/>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2" name="Freeform 93">
                            <a:extLst>
                              <a:ext uri="{FF2B5EF4-FFF2-40B4-BE49-F238E27FC236}">
                                <a16:creationId xmlns:a16="http://schemas.microsoft.com/office/drawing/2014/main" id="{8F4A5AE2-6B50-46F1-8BD4-245D408781ED}"/>
                              </a:ext>
                            </a:extLst>
                          </p:cNvPr>
                          <p:cNvSpPr>
                            <a:spLocks/>
                          </p:cNvSpPr>
                          <p:nvPr/>
                        </p:nvSpPr>
                        <p:spPr bwMode="auto">
                          <a:xfrm>
                            <a:off x="4628991" y="2558024"/>
                            <a:ext cx="648866" cy="650829"/>
                          </a:xfrm>
                          <a:custGeom>
                            <a:avLst/>
                            <a:gdLst>
                              <a:gd name="T0" fmla="*/ 2147483647 w 1871"/>
                              <a:gd name="T1" fmla="*/ 2147483647 h 1942"/>
                              <a:gd name="T2" fmla="*/ 2147483647 w 1871"/>
                              <a:gd name="T3" fmla="*/ 2147483647 h 1942"/>
                              <a:gd name="T4" fmla="*/ 2147483647 w 1871"/>
                              <a:gd name="T5" fmla="*/ 0 h 1942"/>
                              <a:gd name="T6" fmla="*/ 2147483647 w 1871"/>
                              <a:gd name="T7" fmla="*/ 2147483647 h 1942"/>
                              <a:gd name="T8" fmla="*/ 2147483647 w 1871"/>
                              <a:gd name="T9" fmla="*/ 2147483647 h 1942"/>
                              <a:gd name="T10" fmla="*/ 2147483647 w 1871"/>
                              <a:gd name="T11" fmla="*/ 2147483647 h 1942"/>
                              <a:gd name="T12" fmla="*/ 2147483647 w 1871"/>
                              <a:gd name="T13" fmla="*/ 2147483647 h 1942"/>
                              <a:gd name="T14" fmla="*/ 2147483647 w 1871"/>
                              <a:gd name="T15" fmla="*/ 2147483647 h 1942"/>
                              <a:gd name="T16" fmla="*/ 2147483647 w 1871"/>
                              <a:gd name="T17" fmla="*/ 2147483647 h 1942"/>
                              <a:gd name="T18" fmla="*/ 0 w 1871"/>
                              <a:gd name="T19" fmla="*/ 2147483647 h 1942"/>
                              <a:gd name="T20" fmla="*/ 2147483647 w 1871"/>
                              <a:gd name="T21" fmla="*/ 2147483647 h 1942"/>
                              <a:gd name="T22" fmla="*/ 2147483647 w 1871"/>
                              <a:gd name="T23" fmla="*/ 2147483647 h 1942"/>
                              <a:gd name="T24" fmla="*/ 0 w 1871"/>
                              <a:gd name="T25" fmla="*/ 2147483647 h 1942"/>
                              <a:gd name="T26" fmla="*/ 2147483647 w 1871"/>
                              <a:gd name="T27" fmla="*/ 2147483647 h 1942"/>
                              <a:gd name="T28" fmla="*/ 2147483647 w 1871"/>
                              <a:gd name="T29" fmla="*/ 2147483647 h 1942"/>
                              <a:gd name="T30" fmla="*/ 2147483647 w 1871"/>
                              <a:gd name="T31" fmla="*/ 2147483647 h 1942"/>
                              <a:gd name="T32" fmla="*/ 2147483647 w 1871"/>
                              <a:gd name="T33" fmla="*/ 2147483647 h 1942"/>
                              <a:gd name="T34" fmla="*/ 2147483647 w 1871"/>
                              <a:gd name="T35" fmla="*/ 2147483647 h 1942"/>
                              <a:gd name="T36" fmla="*/ 2147483647 w 1871"/>
                              <a:gd name="T37" fmla="*/ 2147483647 h 1942"/>
                              <a:gd name="T38" fmla="*/ 2147483647 w 1871"/>
                              <a:gd name="T39" fmla="*/ 2147483647 h 1942"/>
                              <a:gd name="T40" fmla="*/ 2147483647 w 1871"/>
                              <a:gd name="T41" fmla="*/ 2147483647 h 1942"/>
                              <a:gd name="T42" fmla="*/ 2147483647 w 1871"/>
                              <a:gd name="T43" fmla="*/ 2147483647 h 1942"/>
                              <a:gd name="T44" fmla="*/ 2147483647 w 1871"/>
                              <a:gd name="T45" fmla="*/ 2147483647 h 1942"/>
                              <a:gd name="T46" fmla="*/ 2147483647 w 1871"/>
                              <a:gd name="T47" fmla="*/ 2147483647 h 1942"/>
                              <a:gd name="T48" fmla="*/ 2147483647 w 1871"/>
                              <a:gd name="T49" fmla="*/ 2147483647 h 1942"/>
                              <a:gd name="T50" fmla="*/ 2147483647 w 1871"/>
                              <a:gd name="T51" fmla="*/ 2147483647 h 1942"/>
                              <a:gd name="T52" fmla="*/ 2147483647 w 1871"/>
                              <a:gd name="T53" fmla="*/ 2147483647 h 1942"/>
                              <a:gd name="T54" fmla="*/ 2147483647 w 1871"/>
                              <a:gd name="T55" fmla="*/ 2147483647 h 1942"/>
                              <a:gd name="T56" fmla="*/ 2147483647 w 1871"/>
                              <a:gd name="T57" fmla="*/ 2147483647 h 1942"/>
                              <a:gd name="T58" fmla="*/ 2147483647 w 1871"/>
                              <a:gd name="T59" fmla="*/ 2147483647 h 1942"/>
                              <a:gd name="T60" fmla="*/ 2147483647 w 1871"/>
                              <a:gd name="T61" fmla="*/ 2147483647 h 1942"/>
                              <a:gd name="T62" fmla="*/ 2147483647 w 1871"/>
                              <a:gd name="T63" fmla="*/ 2147483647 h 1942"/>
                              <a:gd name="T64" fmla="*/ 2147483647 w 1871"/>
                              <a:gd name="T65" fmla="*/ 2147483647 h 1942"/>
                              <a:gd name="T66" fmla="*/ 2147483647 w 1871"/>
                              <a:gd name="T67" fmla="*/ 2147483647 h 1942"/>
                              <a:gd name="T68" fmla="*/ 2147483647 w 1871"/>
                              <a:gd name="T69" fmla="*/ 2147483647 h 1942"/>
                              <a:gd name="T70" fmla="*/ 2147483647 w 1871"/>
                              <a:gd name="T71" fmla="*/ 2147483647 h 19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1"/>
                              <a:gd name="T109" fmla="*/ 0 h 1942"/>
                              <a:gd name="T110" fmla="*/ 1871 w 1871"/>
                              <a:gd name="T111" fmla="*/ 1942 h 19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1" h="1942">
                                <a:moveTo>
                                  <a:pt x="791" y="144"/>
                                </a:moveTo>
                                <a:lnTo>
                                  <a:pt x="647" y="144"/>
                                </a:lnTo>
                                <a:lnTo>
                                  <a:pt x="647" y="0"/>
                                </a:lnTo>
                                <a:lnTo>
                                  <a:pt x="432" y="144"/>
                                </a:lnTo>
                                <a:lnTo>
                                  <a:pt x="287" y="144"/>
                                </a:lnTo>
                                <a:lnTo>
                                  <a:pt x="287" y="72"/>
                                </a:lnTo>
                                <a:lnTo>
                                  <a:pt x="215" y="72"/>
                                </a:lnTo>
                                <a:lnTo>
                                  <a:pt x="215" y="360"/>
                                </a:lnTo>
                                <a:lnTo>
                                  <a:pt x="71" y="432"/>
                                </a:lnTo>
                                <a:lnTo>
                                  <a:pt x="0" y="575"/>
                                </a:lnTo>
                                <a:lnTo>
                                  <a:pt x="71" y="647"/>
                                </a:lnTo>
                                <a:lnTo>
                                  <a:pt x="71" y="719"/>
                                </a:lnTo>
                                <a:lnTo>
                                  <a:pt x="0" y="1007"/>
                                </a:lnTo>
                                <a:lnTo>
                                  <a:pt x="287" y="1152"/>
                                </a:lnTo>
                                <a:lnTo>
                                  <a:pt x="503" y="1367"/>
                                </a:lnTo>
                                <a:lnTo>
                                  <a:pt x="503" y="1511"/>
                                </a:lnTo>
                                <a:lnTo>
                                  <a:pt x="575" y="1871"/>
                                </a:lnTo>
                                <a:lnTo>
                                  <a:pt x="719" y="1871"/>
                                </a:lnTo>
                                <a:lnTo>
                                  <a:pt x="719" y="1942"/>
                                </a:lnTo>
                                <a:lnTo>
                                  <a:pt x="1583" y="1942"/>
                                </a:lnTo>
                                <a:lnTo>
                                  <a:pt x="1583" y="1655"/>
                                </a:lnTo>
                                <a:lnTo>
                                  <a:pt x="1656" y="1439"/>
                                </a:lnTo>
                                <a:lnTo>
                                  <a:pt x="1728" y="1079"/>
                                </a:lnTo>
                                <a:lnTo>
                                  <a:pt x="1871" y="792"/>
                                </a:lnTo>
                                <a:lnTo>
                                  <a:pt x="1728" y="864"/>
                                </a:lnTo>
                                <a:lnTo>
                                  <a:pt x="1728" y="935"/>
                                </a:lnTo>
                                <a:lnTo>
                                  <a:pt x="1583" y="1079"/>
                                </a:lnTo>
                                <a:lnTo>
                                  <a:pt x="1656" y="935"/>
                                </a:lnTo>
                                <a:lnTo>
                                  <a:pt x="1656" y="719"/>
                                </a:lnTo>
                                <a:lnTo>
                                  <a:pt x="1583" y="719"/>
                                </a:lnTo>
                                <a:lnTo>
                                  <a:pt x="1583" y="575"/>
                                </a:lnTo>
                                <a:lnTo>
                                  <a:pt x="1511" y="504"/>
                                </a:lnTo>
                                <a:lnTo>
                                  <a:pt x="1511" y="432"/>
                                </a:lnTo>
                                <a:lnTo>
                                  <a:pt x="864" y="287"/>
                                </a:lnTo>
                                <a:lnTo>
                                  <a:pt x="864" y="215"/>
                                </a:lnTo>
                                <a:lnTo>
                                  <a:pt x="791" y="144"/>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3" name="Freeform 94">
                            <a:extLst>
                              <a:ext uri="{FF2B5EF4-FFF2-40B4-BE49-F238E27FC236}">
                                <a16:creationId xmlns:a16="http://schemas.microsoft.com/office/drawing/2014/main" id="{69CA164A-950B-404D-8878-F2F4B26EEF88}"/>
                              </a:ext>
                            </a:extLst>
                          </p:cNvPr>
                          <p:cNvSpPr>
                            <a:spLocks/>
                          </p:cNvSpPr>
                          <p:nvPr/>
                        </p:nvSpPr>
                        <p:spPr bwMode="auto">
                          <a:xfrm>
                            <a:off x="4628991" y="2558024"/>
                            <a:ext cx="648866" cy="650829"/>
                          </a:xfrm>
                          <a:custGeom>
                            <a:avLst/>
                            <a:gdLst>
                              <a:gd name="T0" fmla="*/ 2147483647 w 1871"/>
                              <a:gd name="T1" fmla="*/ 2147483647 h 1942"/>
                              <a:gd name="T2" fmla="*/ 2147483647 w 1871"/>
                              <a:gd name="T3" fmla="*/ 2147483647 h 1942"/>
                              <a:gd name="T4" fmla="*/ 2147483647 w 1871"/>
                              <a:gd name="T5" fmla="*/ 0 h 1942"/>
                              <a:gd name="T6" fmla="*/ 2147483647 w 1871"/>
                              <a:gd name="T7" fmla="*/ 2147483647 h 1942"/>
                              <a:gd name="T8" fmla="*/ 2147483647 w 1871"/>
                              <a:gd name="T9" fmla="*/ 2147483647 h 1942"/>
                              <a:gd name="T10" fmla="*/ 2147483647 w 1871"/>
                              <a:gd name="T11" fmla="*/ 2147483647 h 1942"/>
                              <a:gd name="T12" fmla="*/ 2147483647 w 1871"/>
                              <a:gd name="T13" fmla="*/ 2147483647 h 1942"/>
                              <a:gd name="T14" fmla="*/ 2147483647 w 1871"/>
                              <a:gd name="T15" fmla="*/ 2147483647 h 1942"/>
                              <a:gd name="T16" fmla="*/ 2147483647 w 1871"/>
                              <a:gd name="T17" fmla="*/ 2147483647 h 1942"/>
                              <a:gd name="T18" fmla="*/ 0 w 1871"/>
                              <a:gd name="T19" fmla="*/ 2147483647 h 1942"/>
                              <a:gd name="T20" fmla="*/ 2147483647 w 1871"/>
                              <a:gd name="T21" fmla="*/ 2147483647 h 1942"/>
                              <a:gd name="T22" fmla="*/ 2147483647 w 1871"/>
                              <a:gd name="T23" fmla="*/ 2147483647 h 1942"/>
                              <a:gd name="T24" fmla="*/ 0 w 1871"/>
                              <a:gd name="T25" fmla="*/ 2147483647 h 1942"/>
                              <a:gd name="T26" fmla="*/ 2147483647 w 1871"/>
                              <a:gd name="T27" fmla="*/ 2147483647 h 1942"/>
                              <a:gd name="T28" fmla="*/ 2147483647 w 1871"/>
                              <a:gd name="T29" fmla="*/ 2147483647 h 1942"/>
                              <a:gd name="T30" fmla="*/ 2147483647 w 1871"/>
                              <a:gd name="T31" fmla="*/ 2147483647 h 1942"/>
                              <a:gd name="T32" fmla="*/ 2147483647 w 1871"/>
                              <a:gd name="T33" fmla="*/ 2147483647 h 1942"/>
                              <a:gd name="T34" fmla="*/ 2147483647 w 1871"/>
                              <a:gd name="T35" fmla="*/ 2147483647 h 1942"/>
                              <a:gd name="T36" fmla="*/ 2147483647 w 1871"/>
                              <a:gd name="T37" fmla="*/ 2147483647 h 1942"/>
                              <a:gd name="T38" fmla="*/ 2147483647 w 1871"/>
                              <a:gd name="T39" fmla="*/ 2147483647 h 1942"/>
                              <a:gd name="T40" fmla="*/ 2147483647 w 1871"/>
                              <a:gd name="T41" fmla="*/ 2147483647 h 1942"/>
                              <a:gd name="T42" fmla="*/ 2147483647 w 1871"/>
                              <a:gd name="T43" fmla="*/ 2147483647 h 1942"/>
                              <a:gd name="T44" fmla="*/ 2147483647 w 1871"/>
                              <a:gd name="T45" fmla="*/ 2147483647 h 1942"/>
                              <a:gd name="T46" fmla="*/ 2147483647 w 1871"/>
                              <a:gd name="T47" fmla="*/ 2147483647 h 1942"/>
                              <a:gd name="T48" fmla="*/ 2147483647 w 1871"/>
                              <a:gd name="T49" fmla="*/ 2147483647 h 1942"/>
                              <a:gd name="T50" fmla="*/ 2147483647 w 1871"/>
                              <a:gd name="T51" fmla="*/ 2147483647 h 1942"/>
                              <a:gd name="T52" fmla="*/ 2147483647 w 1871"/>
                              <a:gd name="T53" fmla="*/ 2147483647 h 1942"/>
                              <a:gd name="T54" fmla="*/ 2147483647 w 1871"/>
                              <a:gd name="T55" fmla="*/ 2147483647 h 1942"/>
                              <a:gd name="T56" fmla="*/ 2147483647 w 1871"/>
                              <a:gd name="T57" fmla="*/ 2147483647 h 1942"/>
                              <a:gd name="T58" fmla="*/ 2147483647 w 1871"/>
                              <a:gd name="T59" fmla="*/ 2147483647 h 1942"/>
                              <a:gd name="T60" fmla="*/ 2147483647 w 1871"/>
                              <a:gd name="T61" fmla="*/ 2147483647 h 1942"/>
                              <a:gd name="T62" fmla="*/ 2147483647 w 1871"/>
                              <a:gd name="T63" fmla="*/ 2147483647 h 1942"/>
                              <a:gd name="T64" fmla="*/ 2147483647 w 1871"/>
                              <a:gd name="T65" fmla="*/ 2147483647 h 1942"/>
                              <a:gd name="T66" fmla="*/ 2147483647 w 1871"/>
                              <a:gd name="T67" fmla="*/ 2147483647 h 1942"/>
                              <a:gd name="T68" fmla="*/ 2147483647 w 1871"/>
                              <a:gd name="T69" fmla="*/ 2147483647 h 1942"/>
                              <a:gd name="T70" fmla="*/ 2147483647 w 1871"/>
                              <a:gd name="T71" fmla="*/ 2147483647 h 19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1"/>
                              <a:gd name="T109" fmla="*/ 0 h 1942"/>
                              <a:gd name="T110" fmla="*/ 1871 w 1871"/>
                              <a:gd name="T111" fmla="*/ 1942 h 19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1" h="1942">
                                <a:moveTo>
                                  <a:pt x="791" y="144"/>
                                </a:moveTo>
                                <a:lnTo>
                                  <a:pt x="647" y="144"/>
                                </a:lnTo>
                                <a:lnTo>
                                  <a:pt x="647" y="0"/>
                                </a:lnTo>
                                <a:lnTo>
                                  <a:pt x="432" y="144"/>
                                </a:lnTo>
                                <a:lnTo>
                                  <a:pt x="287" y="144"/>
                                </a:lnTo>
                                <a:lnTo>
                                  <a:pt x="287" y="72"/>
                                </a:lnTo>
                                <a:lnTo>
                                  <a:pt x="215" y="72"/>
                                </a:lnTo>
                                <a:lnTo>
                                  <a:pt x="215" y="360"/>
                                </a:lnTo>
                                <a:lnTo>
                                  <a:pt x="71" y="432"/>
                                </a:lnTo>
                                <a:lnTo>
                                  <a:pt x="0" y="575"/>
                                </a:lnTo>
                                <a:lnTo>
                                  <a:pt x="71" y="647"/>
                                </a:lnTo>
                                <a:lnTo>
                                  <a:pt x="71" y="719"/>
                                </a:lnTo>
                                <a:lnTo>
                                  <a:pt x="0" y="1007"/>
                                </a:lnTo>
                                <a:lnTo>
                                  <a:pt x="287" y="1152"/>
                                </a:lnTo>
                                <a:lnTo>
                                  <a:pt x="503" y="1367"/>
                                </a:lnTo>
                                <a:lnTo>
                                  <a:pt x="503" y="1511"/>
                                </a:lnTo>
                                <a:lnTo>
                                  <a:pt x="575" y="1871"/>
                                </a:lnTo>
                                <a:lnTo>
                                  <a:pt x="719" y="1871"/>
                                </a:lnTo>
                                <a:lnTo>
                                  <a:pt x="719" y="1942"/>
                                </a:lnTo>
                                <a:lnTo>
                                  <a:pt x="1583" y="1942"/>
                                </a:lnTo>
                                <a:lnTo>
                                  <a:pt x="1583" y="1655"/>
                                </a:lnTo>
                                <a:lnTo>
                                  <a:pt x="1656" y="1439"/>
                                </a:lnTo>
                                <a:lnTo>
                                  <a:pt x="1728" y="1079"/>
                                </a:lnTo>
                                <a:lnTo>
                                  <a:pt x="1871" y="792"/>
                                </a:lnTo>
                                <a:lnTo>
                                  <a:pt x="1728" y="864"/>
                                </a:lnTo>
                                <a:lnTo>
                                  <a:pt x="1728" y="935"/>
                                </a:lnTo>
                                <a:lnTo>
                                  <a:pt x="1583" y="1079"/>
                                </a:lnTo>
                                <a:lnTo>
                                  <a:pt x="1656" y="935"/>
                                </a:lnTo>
                                <a:lnTo>
                                  <a:pt x="1656" y="719"/>
                                </a:lnTo>
                                <a:lnTo>
                                  <a:pt x="1583" y="719"/>
                                </a:lnTo>
                                <a:lnTo>
                                  <a:pt x="1583" y="575"/>
                                </a:lnTo>
                                <a:lnTo>
                                  <a:pt x="1511" y="504"/>
                                </a:lnTo>
                                <a:lnTo>
                                  <a:pt x="1511" y="432"/>
                                </a:lnTo>
                                <a:lnTo>
                                  <a:pt x="864" y="287"/>
                                </a:lnTo>
                                <a:lnTo>
                                  <a:pt x="864" y="215"/>
                                </a:lnTo>
                                <a:lnTo>
                                  <a:pt x="791" y="144"/>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4" name="Line 95" descr="Sand">
                            <a:extLst>
                              <a:ext uri="{FF2B5EF4-FFF2-40B4-BE49-F238E27FC236}">
                                <a16:creationId xmlns:a16="http://schemas.microsoft.com/office/drawing/2014/main" id="{FD28601D-DAC7-4F65-BB2D-860B20D3D745}"/>
                              </a:ext>
                            </a:extLst>
                          </p:cNvPr>
                          <p:cNvSpPr>
                            <a:spLocks noChangeShapeType="1"/>
                          </p:cNvSpPr>
                          <p:nvPr/>
                        </p:nvSpPr>
                        <p:spPr bwMode="auto">
                          <a:xfrm flipH="1">
                            <a:off x="5874987" y="4008382"/>
                            <a:ext cx="549704" cy="2154"/>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5" name="Line 96" descr="Sand">
                            <a:extLst>
                              <a:ext uri="{FF2B5EF4-FFF2-40B4-BE49-F238E27FC236}">
                                <a16:creationId xmlns:a16="http://schemas.microsoft.com/office/drawing/2014/main" id="{B09F91C9-18F2-490B-86C6-BE2C63F1AC8B}"/>
                              </a:ext>
                            </a:extLst>
                          </p:cNvPr>
                          <p:cNvSpPr>
                            <a:spLocks noChangeShapeType="1"/>
                          </p:cNvSpPr>
                          <p:nvPr/>
                        </p:nvSpPr>
                        <p:spPr bwMode="auto">
                          <a:xfrm flipH="1">
                            <a:off x="5851274" y="4008382"/>
                            <a:ext cx="23713" cy="4956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6" name="Line 97" descr="Sand">
                            <a:extLst>
                              <a:ext uri="{FF2B5EF4-FFF2-40B4-BE49-F238E27FC236}">
                                <a16:creationId xmlns:a16="http://schemas.microsoft.com/office/drawing/2014/main" id="{14CBDBFE-E53C-40E4-B647-134C32813E45}"/>
                              </a:ext>
                            </a:extLst>
                          </p:cNvPr>
                          <p:cNvSpPr>
                            <a:spLocks noChangeShapeType="1"/>
                          </p:cNvSpPr>
                          <p:nvPr/>
                        </p:nvSpPr>
                        <p:spPr bwMode="auto">
                          <a:xfrm flipH="1">
                            <a:off x="5825405" y="4057948"/>
                            <a:ext cx="25868" cy="215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7" name="Line 98" descr="Sand">
                            <a:extLst>
                              <a:ext uri="{FF2B5EF4-FFF2-40B4-BE49-F238E27FC236}">
                                <a16:creationId xmlns:a16="http://schemas.microsoft.com/office/drawing/2014/main" id="{41B39CCE-130E-4B4F-A3BF-A5FCCBF36811}"/>
                              </a:ext>
                            </a:extLst>
                          </p:cNvPr>
                          <p:cNvSpPr>
                            <a:spLocks noChangeShapeType="1"/>
                          </p:cNvSpPr>
                          <p:nvPr/>
                        </p:nvSpPr>
                        <p:spPr bwMode="auto">
                          <a:xfrm>
                            <a:off x="5825405" y="4057948"/>
                            <a:ext cx="2156" cy="2370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8" name="Line 99" descr="Sand">
                            <a:extLst>
                              <a:ext uri="{FF2B5EF4-FFF2-40B4-BE49-F238E27FC236}">
                                <a16:creationId xmlns:a16="http://schemas.microsoft.com/office/drawing/2014/main" id="{3451AD8A-2242-472F-9B12-84DA1F7A21AB}"/>
                              </a:ext>
                            </a:extLst>
                          </p:cNvPr>
                          <p:cNvSpPr>
                            <a:spLocks noChangeShapeType="1"/>
                          </p:cNvSpPr>
                          <p:nvPr/>
                        </p:nvSpPr>
                        <p:spPr bwMode="auto">
                          <a:xfrm flipH="1">
                            <a:off x="5801693" y="4081654"/>
                            <a:ext cx="23712" cy="2154"/>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09" name="Line 100" descr="Sand">
                            <a:extLst>
                              <a:ext uri="{FF2B5EF4-FFF2-40B4-BE49-F238E27FC236}">
                                <a16:creationId xmlns:a16="http://schemas.microsoft.com/office/drawing/2014/main" id="{676B5100-C914-4DBE-9A9C-AE8426123A6F}"/>
                              </a:ext>
                            </a:extLst>
                          </p:cNvPr>
                          <p:cNvSpPr>
                            <a:spLocks noChangeShapeType="1"/>
                          </p:cNvSpPr>
                          <p:nvPr/>
                        </p:nvSpPr>
                        <p:spPr bwMode="auto">
                          <a:xfrm flipH="1">
                            <a:off x="5752112" y="4081654"/>
                            <a:ext cx="49582" cy="25861"/>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0" name="Line 101" descr="Sand">
                            <a:extLst>
                              <a:ext uri="{FF2B5EF4-FFF2-40B4-BE49-F238E27FC236}">
                                <a16:creationId xmlns:a16="http://schemas.microsoft.com/office/drawing/2014/main" id="{150B4224-EF3D-4F89-8BCC-482383EB1BB5}"/>
                              </a:ext>
                            </a:extLst>
                          </p:cNvPr>
                          <p:cNvSpPr>
                            <a:spLocks noChangeShapeType="1"/>
                          </p:cNvSpPr>
                          <p:nvPr/>
                        </p:nvSpPr>
                        <p:spPr bwMode="auto">
                          <a:xfrm flipH="1">
                            <a:off x="5726243" y="4107515"/>
                            <a:ext cx="25868" cy="0"/>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1" name="Line 102" descr="Sand">
                            <a:extLst>
                              <a:ext uri="{FF2B5EF4-FFF2-40B4-BE49-F238E27FC236}">
                                <a16:creationId xmlns:a16="http://schemas.microsoft.com/office/drawing/2014/main" id="{C2E58E63-9268-4E8F-B053-2875C2932398}"/>
                              </a:ext>
                            </a:extLst>
                          </p:cNvPr>
                          <p:cNvSpPr>
                            <a:spLocks noChangeShapeType="1"/>
                          </p:cNvSpPr>
                          <p:nvPr/>
                        </p:nvSpPr>
                        <p:spPr bwMode="auto">
                          <a:xfrm>
                            <a:off x="5726243" y="4107515"/>
                            <a:ext cx="2156" cy="23705"/>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2" name="Line 103" descr="Sand">
                            <a:extLst>
                              <a:ext uri="{FF2B5EF4-FFF2-40B4-BE49-F238E27FC236}">
                                <a16:creationId xmlns:a16="http://schemas.microsoft.com/office/drawing/2014/main" id="{D3D004DF-8D14-4E33-8B18-A97507FFBE12}"/>
                              </a:ext>
                            </a:extLst>
                          </p:cNvPr>
                          <p:cNvSpPr>
                            <a:spLocks noChangeShapeType="1"/>
                          </p:cNvSpPr>
                          <p:nvPr/>
                        </p:nvSpPr>
                        <p:spPr bwMode="auto">
                          <a:xfrm flipH="1">
                            <a:off x="5650794" y="4131220"/>
                            <a:ext cx="75449" cy="2370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3" name="Line 104" descr="Sand">
                            <a:extLst>
                              <a:ext uri="{FF2B5EF4-FFF2-40B4-BE49-F238E27FC236}">
                                <a16:creationId xmlns:a16="http://schemas.microsoft.com/office/drawing/2014/main" id="{6BCDE43E-57B9-4F06-AB50-8B5DD7BFAC31}"/>
                              </a:ext>
                            </a:extLst>
                          </p:cNvPr>
                          <p:cNvSpPr>
                            <a:spLocks noChangeShapeType="1"/>
                          </p:cNvSpPr>
                          <p:nvPr/>
                        </p:nvSpPr>
                        <p:spPr bwMode="auto">
                          <a:xfrm flipH="1">
                            <a:off x="5601212" y="4154926"/>
                            <a:ext cx="49582" cy="4956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4" name="Line 105" descr="Sand">
                            <a:extLst>
                              <a:ext uri="{FF2B5EF4-FFF2-40B4-BE49-F238E27FC236}">
                                <a16:creationId xmlns:a16="http://schemas.microsoft.com/office/drawing/2014/main" id="{E56334A0-99D2-41F4-839D-A1DBF0956A55}"/>
                              </a:ext>
                            </a:extLst>
                          </p:cNvPr>
                          <p:cNvSpPr>
                            <a:spLocks noChangeShapeType="1"/>
                          </p:cNvSpPr>
                          <p:nvPr/>
                        </p:nvSpPr>
                        <p:spPr bwMode="auto">
                          <a:xfrm flipH="1">
                            <a:off x="5577500" y="4204492"/>
                            <a:ext cx="23712" cy="0"/>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5" name="Line 106" descr="Sand">
                            <a:extLst>
                              <a:ext uri="{FF2B5EF4-FFF2-40B4-BE49-F238E27FC236}">
                                <a16:creationId xmlns:a16="http://schemas.microsoft.com/office/drawing/2014/main" id="{A722B28A-8404-40EB-B7FA-F3692BAABE7E}"/>
                              </a:ext>
                            </a:extLst>
                          </p:cNvPr>
                          <p:cNvSpPr>
                            <a:spLocks noChangeShapeType="1"/>
                          </p:cNvSpPr>
                          <p:nvPr/>
                        </p:nvSpPr>
                        <p:spPr bwMode="auto">
                          <a:xfrm>
                            <a:off x="5577500" y="4204492"/>
                            <a:ext cx="0" cy="2370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6" name="Line 107" descr="Sand">
                            <a:extLst>
                              <a:ext uri="{FF2B5EF4-FFF2-40B4-BE49-F238E27FC236}">
                                <a16:creationId xmlns:a16="http://schemas.microsoft.com/office/drawing/2014/main" id="{02404D88-611F-4A3C-BA49-DB11BE791958}"/>
                              </a:ext>
                            </a:extLst>
                          </p:cNvPr>
                          <p:cNvSpPr>
                            <a:spLocks noChangeShapeType="1"/>
                          </p:cNvSpPr>
                          <p:nvPr/>
                        </p:nvSpPr>
                        <p:spPr bwMode="auto">
                          <a:xfrm>
                            <a:off x="5577500" y="4228199"/>
                            <a:ext cx="125031" cy="0"/>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7" name="Line 108" descr="Sand">
                            <a:extLst>
                              <a:ext uri="{FF2B5EF4-FFF2-40B4-BE49-F238E27FC236}">
                                <a16:creationId xmlns:a16="http://schemas.microsoft.com/office/drawing/2014/main" id="{6BB8C796-64A1-40AC-B690-2B0306686DE5}"/>
                              </a:ext>
                            </a:extLst>
                          </p:cNvPr>
                          <p:cNvSpPr>
                            <a:spLocks noChangeShapeType="1"/>
                          </p:cNvSpPr>
                          <p:nvPr/>
                        </p:nvSpPr>
                        <p:spPr bwMode="auto">
                          <a:xfrm flipV="1">
                            <a:off x="5702531" y="4204492"/>
                            <a:ext cx="75449" cy="2370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8" name="Line 109" descr="Sand">
                            <a:extLst>
                              <a:ext uri="{FF2B5EF4-FFF2-40B4-BE49-F238E27FC236}">
                                <a16:creationId xmlns:a16="http://schemas.microsoft.com/office/drawing/2014/main" id="{C8165804-910B-4379-B3F2-93888AD1EEDC}"/>
                              </a:ext>
                            </a:extLst>
                          </p:cNvPr>
                          <p:cNvSpPr>
                            <a:spLocks noChangeShapeType="1"/>
                          </p:cNvSpPr>
                          <p:nvPr/>
                        </p:nvSpPr>
                        <p:spPr bwMode="auto">
                          <a:xfrm>
                            <a:off x="5777980" y="4204492"/>
                            <a:ext cx="148744" cy="23706"/>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19" name="Line 110" descr="Sand">
                            <a:extLst>
                              <a:ext uri="{FF2B5EF4-FFF2-40B4-BE49-F238E27FC236}">
                                <a16:creationId xmlns:a16="http://schemas.microsoft.com/office/drawing/2014/main" id="{5DBE139F-E4D3-4FA3-A350-F4F013B5AEBB}"/>
                              </a:ext>
                            </a:extLst>
                          </p:cNvPr>
                          <p:cNvSpPr>
                            <a:spLocks noChangeShapeType="1"/>
                          </p:cNvSpPr>
                          <p:nvPr/>
                        </p:nvSpPr>
                        <p:spPr bwMode="auto">
                          <a:xfrm>
                            <a:off x="5926724" y="4228199"/>
                            <a:ext cx="25868" cy="0"/>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0" name="Line 111" descr="Sand">
                            <a:extLst>
                              <a:ext uri="{FF2B5EF4-FFF2-40B4-BE49-F238E27FC236}">
                                <a16:creationId xmlns:a16="http://schemas.microsoft.com/office/drawing/2014/main" id="{343D0574-59DC-4DC4-8166-A84F16BE6D9E}"/>
                              </a:ext>
                            </a:extLst>
                          </p:cNvPr>
                          <p:cNvSpPr>
                            <a:spLocks noChangeShapeType="1"/>
                          </p:cNvSpPr>
                          <p:nvPr/>
                        </p:nvSpPr>
                        <p:spPr bwMode="auto">
                          <a:xfrm>
                            <a:off x="5952593" y="4228199"/>
                            <a:ext cx="0" cy="23705"/>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1" name="Line 112" descr="Sand">
                            <a:extLst>
                              <a:ext uri="{FF2B5EF4-FFF2-40B4-BE49-F238E27FC236}">
                                <a16:creationId xmlns:a16="http://schemas.microsoft.com/office/drawing/2014/main" id="{D08372CE-2E58-411B-9FD3-5D7E44DC98FF}"/>
                              </a:ext>
                            </a:extLst>
                          </p:cNvPr>
                          <p:cNvSpPr>
                            <a:spLocks noChangeShapeType="1"/>
                          </p:cNvSpPr>
                          <p:nvPr/>
                        </p:nvSpPr>
                        <p:spPr bwMode="auto">
                          <a:xfrm>
                            <a:off x="5952593" y="4251904"/>
                            <a:ext cx="122874" cy="0"/>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2" name="Line 113" descr="Sand">
                            <a:extLst>
                              <a:ext uri="{FF2B5EF4-FFF2-40B4-BE49-F238E27FC236}">
                                <a16:creationId xmlns:a16="http://schemas.microsoft.com/office/drawing/2014/main" id="{15A4AB22-38C9-498F-9E59-3680B6BB1530}"/>
                              </a:ext>
                            </a:extLst>
                          </p:cNvPr>
                          <p:cNvSpPr>
                            <a:spLocks noChangeShapeType="1"/>
                          </p:cNvSpPr>
                          <p:nvPr/>
                        </p:nvSpPr>
                        <p:spPr bwMode="auto">
                          <a:xfrm>
                            <a:off x="6075467" y="4251904"/>
                            <a:ext cx="125031" cy="120684"/>
                          </a:xfrm>
                          <a:prstGeom prst="line">
                            <a:avLst/>
                          </a:prstGeom>
                          <a:no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3" name="Line 124" descr="Sand">
                            <a:extLst>
                              <a:ext uri="{FF2B5EF4-FFF2-40B4-BE49-F238E27FC236}">
                                <a16:creationId xmlns:a16="http://schemas.microsoft.com/office/drawing/2014/main" id="{0D457EA3-CAC9-4879-BAD9-FBB6B3F5A6C3}"/>
                              </a:ext>
                            </a:extLst>
                          </p:cNvPr>
                          <p:cNvSpPr>
                            <a:spLocks noChangeShapeType="1"/>
                          </p:cNvSpPr>
                          <p:nvPr/>
                        </p:nvSpPr>
                        <p:spPr bwMode="auto">
                          <a:xfrm flipV="1">
                            <a:off x="6500141" y="4008382"/>
                            <a:ext cx="0" cy="99133"/>
                          </a:xfrm>
                          <a:prstGeom prst="line">
                            <a:avLst/>
                          </a:prstGeom>
                          <a:no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4" name="Line 125" descr="Sand">
                            <a:extLst>
                              <a:ext uri="{FF2B5EF4-FFF2-40B4-BE49-F238E27FC236}">
                                <a16:creationId xmlns:a16="http://schemas.microsoft.com/office/drawing/2014/main" id="{57361874-0C71-42F5-8101-C77104F67E5F}"/>
                              </a:ext>
                            </a:extLst>
                          </p:cNvPr>
                          <p:cNvSpPr>
                            <a:spLocks noChangeShapeType="1"/>
                          </p:cNvSpPr>
                          <p:nvPr/>
                        </p:nvSpPr>
                        <p:spPr bwMode="auto">
                          <a:xfrm flipH="1">
                            <a:off x="6424691" y="4008382"/>
                            <a:ext cx="75450" cy="2154"/>
                          </a:xfrm>
                          <a:prstGeom prst="line">
                            <a:avLst/>
                          </a:prstGeom>
                          <a:no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5" name="Freeform 130">
                            <a:extLst>
                              <a:ext uri="{FF2B5EF4-FFF2-40B4-BE49-F238E27FC236}">
                                <a16:creationId xmlns:a16="http://schemas.microsoft.com/office/drawing/2014/main" id="{36F18524-3CAE-4765-A468-15D6B03BD732}"/>
                              </a:ext>
                            </a:extLst>
                          </p:cNvPr>
                          <p:cNvSpPr>
                            <a:spLocks/>
                          </p:cNvSpPr>
                          <p:nvPr/>
                        </p:nvSpPr>
                        <p:spPr bwMode="auto">
                          <a:xfrm>
                            <a:off x="5646483" y="3650642"/>
                            <a:ext cx="849347" cy="362051"/>
                          </a:xfrm>
                          <a:custGeom>
                            <a:avLst/>
                            <a:gdLst>
                              <a:gd name="T0" fmla="*/ 2147483647 w 2448"/>
                              <a:gd name="T1" fmla="*/ 2147483647 h 1080"/>
                              <a:gd name="T2" fmla="*/ 0 w 2448"/>
                              <a:gd name="T3" fmla="*/ 2147483647 h 1080"/>
                              <a:gd name="T4" fmla="*/ 2147483647 w 2448"/>
                              <a:gd name="T5" fmla="*/ 2147483647 h 1080"/>
                              <a:gd name="T6" fmla="*/ 2147483647 w 2448"/>
                              <a:gd name="T7" fmla="*/ 2147483647 h 1080"/>
                              <a:gd name="T8" fmla="*/ 2147483647 w 2448"/>
                              <a:gd name="T9" fmla="*/ 2147483647 h 1080"/>
                              <a:gd name="T10" fmla="*/ 2147483647 w 2448"/>
                              <a:gd name="T11" fmla="*/ 2147483647 h 1080"/>
                              <a:gd name="T12" fmla="*/ 2147483647 w 2448"/>
                              <a:gd name="T13" fmla="*/ 2147483647 h 1080"/>
                              <a:gd name="T14" fmla="*/ 2147483647 w 2448"/>
                              <a:gd name="T15" fmla="*/ 2147483647 h 1080"/>
                              <a:gd name="T16" fmla="*/ 2147483647 w 2448"/>
                              <a:gd name="T17" fmla="*/ 2147483647 h 1080"/>
                              <a:gd name="T18" fmla="*/ 2147483647 w 2448"/>
                              <a:gd name="T19" fmla="*/ 2147483647 h 1080"/>
                              <a:gd name="T20" fmla="*/ 2147483647 w 2448"/>
                              <a:gd name="T21" fmla="*/ 2147483647 h 1080"/>
                              <a:gd name="T22" fmla="*/ 2147483647 w 2448"/>
                              <a:gd name="T23" fmla="*/ 2147483647 h 1080"/>
                              <a:gd name="T24" fmla="*/ 2147483647 w 2448"/>
                              <a:gd name="T25" fmla="*/ 2147483647 h 1080"/>
                              <a:gd name="T26" fmla="*/ 2147483647 w 2448"/>
                              <a:gd name="T27" fmla="*/ 2147483647 h 1080"/>
                              <a:gd name="T28" fmla="*/ 2147483647 w 2448"/>
                              <a:gd name="T29" fmla="*/ 2147483647 h 1080"/>
                              <a:gd name="T30" fmla="*/ 2147483647 w 2448"/>
                              <a:gd name="T31" fmla="*/ 2147483647 h 1080"/>
                              <a:gd name="T32" fmla="*/ 2147483647 w 2448"/>
                              <a:gd name="T33" fmla="*/ 0 h 1080"/>
                              <a:gd name="T34" fmla="*/ 2147483647 w 2448"/>
                              <a:gd name="T35" fmla="*/ 2147483647 h 1080"/>
                              <a:gd name="T36" fmla="*/ 2147483647 w 2448"/>
                              <a:gd name="T37" fmla="*/ 2147483647 h 1080"/>
                              <a:gd name="T38" fmla="*/ 2147483647 w 2448"/>
                              <a:gd name="T39" fmla="*/ 2147483647 h 1080"/>
                              <a:gd name="T40" fmla="*/ 2147483647 w 2448"/>
                              <a:gd name="T41" fmla="*/ 2147483647 h 1080"/>
                              <a:gd name="T42" fmla="*/ 2147483647 w 2448"/>
                              <a:gd name="T43" fmla="*/ 2147483647 h 1080"/>
                              <a:gd name="T44" fmla="*/ 2147483647 w 2448"/>
                              <a:gd name="T45" fmla="*/ 2147483647 h 1080"/>
                              <a:gd name="T46" fmla="*/ 2147483647 w 2448"/>
                              <a:gd name="T47" fmla="*/ 2147483647 h 1080"/>
                              <a:gd name="T48" fmla="*/ 2147483647 w 2448"/>
                              <a:gd name="T49" fmla="*/ 2147483647 h 1080"/>
                              <a:gd name="T50" fmla="*/ 2147483647 w 2448"/>
                              <a:gd name="T51" fmla="*/ 2147483647 h 1080"/>
                              <a:gd name="T52" fmla="*/ 2147483647 w 2448"/>
                              <a:gd name="T53" fmla="*/ 2147483647 h 1080"/>
                              <a:gd name="T54" fmla="*/ 2147483647 w 2448"/>
                              <a:gd name="T55" fmla="*/ 2147483647 h 1080"/>
                              <a:gd name="T56" fmla="*/ 2147483647 w 2448"/>
                              <a:gd name="T57" fmla="*/ 2147483647 h 1080"/>
                              <a:gd name="T58" fmla="*/ 2147483647 w 2448"/>
                              <a:gd name="T59" fmla="*/ 2147483647 h 1080"/>
                              <a:gd name="T60" fmla="*/ 2147483647 w 2448"/>
                              <a:gd name="T61" fmla="*/ 2147483647 h 10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48"/>
                              <a:gd name="T94" fmla="*/ 0 h 1080"/>
                              <a:gd name="T95" fmla="*/ 2448 w 2448"/>
                              <a:gd name="T96" fmla="*/ 1080 h 10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48" h="1080">
                                <a:moveTo>
                                  <a:pt x="2232" y="1080"/>
                                </a:moveTo>
                                <a:lnTo>
                                  <a:pt x="0" y="1080"/>
                                </a:lnTo>
                                <a:lnTo>
                                  <a:pt x="144" y="1080"/>
                                </a:lnTo>
                                <a:lnTo>
                                  <a:pt x="287" y="936"/>
                                </a:lnTo>
                                <a:lnTo>
                                  <a:pt x="504" y="792"/>
                                </a:lnTo>
                                <a:lnTo>
                                  <a:pt x="504" y="863"/>
                                </a:lnTo>
                                <a:lnTo>
                                  <a:pt x="864" y="863"/>
                                </a:lnTo>
                                <a:lnTo>
                                  <a:pt x="864" y="792"/>
                                </a:lnTo>
                                <a:lnTo>
                                  <a:pt x="1080" y="792"/>
                                </a:lnTo>
                                <a:lnTo>
                                  <a:pt x="1080" y="720"/>
                                </a:lnTo>
                                <a:lnTo>
                                  <a:pt x="1223" y="504"/>
                                </a:lnTo>
                                <a:lnTo>
                                  <a:pt x="1223" y="360"/>
                                </a:lnTo>
                                <a:lnTo>
                                  <a:pt x="1368" y="432"/>
                                </a:lnTo>
                                <a:lnTo>
                                  <a:pt x="1440" y="216"/>
                                </a:lnTo>
                                <a:lnTo>
                                  <a:pt x="1512" y="288"/>
                                </a:lnTo>
                                <a:lnTo>
                                  <a:pt x="1655" y="144"/>
                                </a:lnTo>
                                <a:lnTo>
                                  <a:pt x="1655" y="0"/>
                                </a:lnTo>
                                <a:lnTo>
                                  <a:pt x="1800" y="144"/>
                                </a:lnTo>
                                <a:lnTo>
                                  <a:pt x="1872" y="73"/>
                                </a:lnTo>
                                <a:lnTo>
                                  <a:pt x="1944" y="73"/>
                                </a:lnTo>
                                <a:lnTo>
                                  <a:pt x="1944" y="144"/>
                                </a:lnTo>
                                <a:lnTo>
                                  <a:pt x="2088" y="288"/>
                                </a:lnTo>
                                <a:lnTo>
                                  <a:pt x="2016" y="360"/>
                                </a:lnTo>
                                <a:lnTo>
                                  <a:pt x="2016" y="432"/>
                                </a:lnTo>
                                <a:lnTo>
                                  <a:pt x="2304" y="576"/>
                                </a:lnTo>
                                <a:lnTo>
                                  <a:pt x="2304" y="936"/>
                                </a:lnTo>
                                <a:lnTo>
                                  <a:pt x="2232" y="936"/>
                                </a:lnTo>
                                <a:lnTo>
                                  <a:pt x="2232" y="1008"/>
                                </a:lnTo>
                                <a:lnTo>
                                  <a:pt x="2448" y="1008"/>
                                </a:lnTo>
                                <a:lnTo>
                                  <a:pt x="2448" y="1080"/>
                                </a:lnTo>
                                <a:lnTo>
                                  <a:pt x="2232" y="108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6" name="Freeform 131" descr="Sand">
                            <a:extLst>
                              <a:ext uri="{FF2B5EF4-FFF2-40B4-BE49-F238E27FC236}">
                                <a16:creationId xmlns:a16="http://schemas.microsoft.com/office/drawing/2014/main" id="{6E8015FE-4A89-4735-8C58-9E159BD96094}"/>
                              </a:ext>
                            </a:extLst>
                          </p:cNvPr>
                          <p:cNvSpPr>
                            <a:spLocks/>
                          </p:cNvSpPr>
                          <p:nvPr/>
                        </p:nvSpPr>
                        <p:spPr bwMode="auto">
                          <a:xfrm>
                            <a:off x="5976305" y="3258420"/>
                            <a:ext cx="648867" cy="340500"/>
                          </a:xfrm>
                          <a:custGeom>
                            <a:avLst/>
                            <a:gdLst>
                              <a:gd name="T0" fmla="*/ 2147483647 w 1872"/>
                              <a:gd name="T1" fmla="*/ 2147483647 h 1007"/>
                              <a:gd name="T2" fmla="*/ 2147483647 w 1872"/>
                              <a:gd name="T3" fmla="*/ 2147483647 h 1007"/>
                              <a:gd name="T4" fmla="*/ 2147483647 w 1872"/>
                              <a:gd name="T5" fmla="*/ 0 h 1007"/>
                              <a:gd name="T6" fmla="*/ 0 w 1872"/>
                              <a:gd name="T7" fmla="*/ 2147483647 h 1007"/>
                              <a:gd name="T8" fmla="*/ 0 w 1872"/>
                              <a:gd name="T9" fmla="*/ 2147483647 h 1007"/>
                              <a:gd name="T10" fmla="*/ 2147483647 w 1872"/>
                              <a:gd name="T11" fmla="*/ 2147483647 h 1007"/>
                              <a:gd name="T12" fmla="*/ 2147483647 w 1872"/>
                              <a:gd name="T13" fmla="*/ 2147483647 h 1007"/>
                              <a:gd name="T14" fmla="*/ 2147483647 w 1872"/>
                              <a:gd name="T15" fmla="*/ 2147483647 h 1007"/>
                              <a:gd name="T16" fmla="*/ 2147483647 w 1872"/>
                              <a:gd name="T17" fmla="*/ 2147483647 h 1007"/>
                              <a:gd name="T18" fmla="*/ 2147483647 w 1872"/>
                              <a:gd name="T19" fmla="*/ 2147483647 h 1007"/>
                              <a:gd name="T20" fmla="*/ 2147483647 w 1872"/>
                              <a:gd name="T21" fmla="*/ 2147483647 h 1007"/>
                              <a:gd name="T22" fmla="*/ 2147483647 w 1872"/>
                              <a:gd name="T23" fmla="*/ 2147483647 h 1007"/>
                              <a:gd name="T24" fmla="*/ 2147483647 w 1872"/>
                              <a:gd name="T25" fmla="*/ 2147483647 h 1007"/>
                              <a:gd name="T26" fmla="*/ 2147483647 w 1872"/>
                              <a:gd name="T27" fmla="*/ 2147483647 h 1007"/>
                              <a:gd name="T28" fmla="*/ 2147483647 w 1872"/>
                              <a:gd name="T29" fmla="*/ 2147483647 h 10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2"/>
                              <a:gd name="T46" fmla="*/ 0 h 1007"/>
                              <a:gd name="T47" fmla="*/ 1872 w 1872"/>
                              <a:gd name="T48" fmla="*/ 1007 h 10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2" h="1007">
                                <a:moveTo>
                                  <a:pt x="1440" y="72"/>
                                </a:moveTo>
                                <a:lnTo>
                                  <a:pt x="287" y="72"/>
                                </a:lnTo>
                                <a:lnTo>
                                  <a:pt x="287" y="0"/>
                                </a:lnTo>
                                <a:lnTo>
                                  <a:pt x="0" y="72"/>
                                </a:lnTo>
                                <a:lnTo>
                                  <a:pt x="0" y="1007"/>
                                </a:lnTo>
                                <a:lnTo>
                                  <a:pt x="1728" y="1007"/>
                                </a:lnTo>
                                <a:lnTo>
                                  <a:pt x="1872" y="864"/>
                                </a:lnTo>
                                <a:lnTo>
                                  <a:pt x="1728" y="719"/>
                                </a:lnTo>
                                <a:lnTo>
                                  <a:pt x="1728" y="504"/>
                                </a:lnTo>
                                <a:lnTo>
                                  <a:pt x="1800" y="360"/>
                                </a:lnTo>
                                <a:lnTo>
                                  <a:pt x="1872" y="360"/>
                                </a:lnTo>
                                <a:lnTo>
                                  <a:pt x="1800" y="287"/>
                                </a:lnTo>
                                <a:lnTo>
                                  <a:pt x="1728" y="144"/>
                                </a:lnTo>
                                <a:lnTo>
                                  <a:pt x="1657" y="72"/>
                                </a:lnTo>
                                <a:lnTo>
                                  <a:pt x="1440" y="72"/>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7" name="Freeform 132">
                            <a:extLst>
                              <a:ext uri="{FF2B5EF4-FFF2-40B4-BE49-F238E27FC236}">
                                <a16:creationId xmlns:a16="http://schemas.microsoft.com/office/drawing/2014/main" id="{01CEE5F5-7C27-4338-B268-E70EC52C9148}"/>
                              </a:ext>
                            </a:extLst>
                          </p:cNvPr>
                          <p:cNvSpPr>
                            <a:spLocks/>
                          </p:cNvSpPr>
                          <p:nvPr/>
                        </p:nvSpPr>
                        <p:spPr bwMode="auto">
                          <a:xfrm>
                            <a:off x="5976305" y="3258420"/>
                            <a:ext cx="648867" cy="340500"/>
                          </a:xfrm>
                          <a:custGeom>
                            <a:avLst/>
                            <a:gdLst>
                              <a:gd name="T0" fmla="*/ 2147483647 w 1872"/>
                              <a:gd name="T1" fmla="*/ 2147483647 h 1007"/>
                              <a:gd name="T2" fmla="*/ 2147483647 w 1872"/>
                              <a:gd name="T3" fmla="*/ 2147483647 h 1007"/>
                              <a:gd name="T4" fmla="*/ 2147483647 w 1872"/>
                              <a:gd name="T5" fmla="*/ 0 h 1007"/>
                              <a:gd name="T6" fmla="*/ 0 w 1872"/>
                              <a:gd name="T7" fmla="*/ 2147483647 h 1007"/>
                              <a:gd name="T8" fmla="*/ 0 w 1872"/>
                              <a:gd name="T9" fmla="*/ 2147483647 h 1007"/>
                              <a:gd name="T10" fmla="*/ 2147483647 w 1872"/>
                              <a:gd name="T11" fmla="*/ 2147483647 h 1007"/>
                              <a:gd name="T12" fmla="*/ 2147483647 w 1872"/>
                              <a:gd name="T13" fmla="*/ 2147483647 h 1007"/>
                              <a:gd name="T14" fmla="*/ 2147483647 w 1872"/>
                              <a:gd name="T15" fmla="*/ 2147483647 h 1007"/>
                              <a:gd name="T16" fmla="*/ 2147483647 w 1872"/>
                              <a:gd name="T17" fmla="*/ 2147483647 h 1007"/>
                              <a:gd name="T18" fmla="*/ 2147483647 w 1872"/>
                              <a:gd name="T19" fmla="*/ 2147483647 h 1007"/>
                              <a:gd name="T20" fmla="*/ 2147483647 w 1872"/>
                              <a:gd name="T21" fmla="*/ 2147483647 h 1007"/>
                              <a:gd name="T22" fmla="*/ 2147483647 w 1872"/>
                              <a:gd name="T23" fmla="*/ 2147483647 h 1007"/>
                              <a:gd name="T24" fmla="*/ 2147483647 w 1872"/>
                              <a:gd name="T25" fmla="*/ 2147483647 h 1007"/>
                              <a:gd name="T26" fmla="*/ 2147483647 w 1872"/>
                              <a:gd name="T27" fmla="*/ 2147483647 h 1007"/>
                              <a:gd name="T28" fmla="*/ 2147483647 w 1872"/>
                              <a:gd name="T29" fmla="*/ 2147483647 h 10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2"/>
                              <a:gd name="T46" fmla="*/ 0 h 1007"/>
                              <a:gd name="T47" fmla="*/ 1872 w 1872"/>
                              <a:gd name="T48" fmla="*/ 1007 h 10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2" h="1007">
                                <a:moveTo>
                                  <a:pt x="1440" y="72"/>
                                </a:moveTo>
                                <a:lnTo>
                                  <a:pt x="287" y="72"/>
                                </a:lnTo>
                                <a:lnTo>
                                  <a:pt x="287" y="0"/>
                                </a:lnTo>
                                <a:lnTo>
                                  <a:pt x="0" y="72"/>
                                </a:lnTo>
                                <a:lnTo>
                                  <a:pt x="0" y="1007"/>
                                </a:lnTo>
                                <a:lnTo>
                                  <a:pt x="1728" y="1007"/>
                                </a:lnTo>
                                <a:lnTo>
                                  <a:pt x="1872" y="864"/>
                                </a:lnTo>
                                <a:lnTo>
                                  <a:pt x="1728" y="719"/>
                                </a:lnTo>
                                <a:lnTo>
                                  <a:pt x="1728" y="504"/>
                                </a:lnTo>
                                <a:lnTo>
                                  <a:pt x="1800" y="360"/>
                                </a:lnTo>
                                <a:lnTo>
                                  <a:pt x="1872" y="360"/>
                                </a:lnTo>
                                <a:lnTo>
                                  <a:pt x="1800" y="287"/>
                                </a:lnTo>
                                <a:lnTo>
                                  <a:pt x="1728" y="144"/>
                                </a:lnTo>
                                <a:lnTo>
                                  <a:pt x="1657" y="72"/>
                                </a:lnTo>
                                <a:lnTo>
                                  <a:pt x="1440" y="72"/>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28" name="Freeform 133" descr="Sand">
                            <a:extLst>
                              <a:ext uri="{FF2B5EF4-FFF2-40B4-BE49-F238E27FC236}">
                                <a16:creationId xmlns:a16="http://schemas.microsoft.com/office/drawing/2014/main" id="{E7EE9B74-99A3-408D-BD68-276143D0E3F0}"/>
                              </a:ext>
                            </a:extLst>
                          </p:cNvPr>
                          <p:cNvSpPr>
                            <a:spLocks/>
                          </p:cNvSpPr>
                          <p:nvPr/>
                        </p:nvSpPr>
                        <p:spPr bwMode="auto">
                          <a:xfrm>
                            <a:off x="6075467" y="2848958"/>
                            <a:ext cx="698448" cy="627123"/>
                          </a:xfrm>
                          <a:custGeom>
                            <a:avLst/>
                            <a:gdLst>
                              <a:gd name="T0" fmla="*/ 2147483647 w 2017"/>
                              <a:gd name="T1" fmla="*/ 2147483647 h 1870"/>
                              <a:gd name="T2" fmla="*/ 0 w 2017"/>
                              <a:gd name="T3" fmla="*/ 2147483647 h 1870"/>
                              <a:gd name="T4" fmla="*/ 0 w 2017"/>
                              <a:gd name="T5" fmla="*/ 2147483647 h 1870"/>
                              <a:gd name="T6" fmla="*/ 2147483647 w 2017"/>
                              <a:gd name="T7" fmla="*/ 2147483647 h 1870"/>
                              <a:gd name="T8" fmla="*/ 2147483647 w 2017"/>
                              <a:gd name="T9" fmla="*/ 2147483647 h 1870"/>
                              <a:gd name="T10" fmla="*/ 2147483647 w 2017"/>
                              <a:gd name="T11" fmla="*/ 2147483647 h 1870"/>
                              <a:gd name="T12" fmla="*/ 2147483647 w 2017"/>
                              <a:gd name="T13" fmla="*/ 2147483647 h 1870"/>
                              <a:gd name="T14" fmla="*/ 2147483647 w 2017"/>
                              <a:gd name="T15" fmla="*/ 2147483647 h 1870"/>
                              <a:gd name="T16" fmla="*/ 2147483647 w 2017"/>
                              <a:gd name="T17" fmla="*/ 2147483647 h 1870"/>
                              <a:gd name="T18" fmla="*/ 2147483647 w 2017"/>
                              <a:gd name="T19" fmla="*/ 2147483647 h 1870"/>
                              <a:gd name="T20" fmla="*/ 2147483647 w 2017"/>
                              <a:gd name="T21" fmla="*/ 2147483647 h 1870"/>
                              <a:gd name="T22" fmla="*/ 2147483647 w 2017"/>
                              <a:gd name="T23" fmla="*/ 2147483647 h 1870"/>
                              <a:gd name="T24" fmla="*/ 2147483647 w 2017"/>
                              <a:gd name="T25" fmla="*/ 2147483647 h 1870"/>
                              <a:gd name="T26" fmla="*/ 2147483647 w 2017"/>
                              <a:gd name="T27" fmla="*/ 2147483647 h 1870"/>
                              <a:gd name="T28" fmla="*/ 2147483647 w 2017"/>
                              <a:gd name="T29" fmla="*/ 2147483647 h 1870"/>
                              <a:gd name="T30" fmla="*/ 2147483647 w 2017"/>
                              <a:gd name="T31" fmla="*/ 0 h 1870"/>
                              <a:gd name="T32" fmla="*/ 2147483647 w 2017"/>
                              <a:gd name="T33" fmla="*/ 0 h 1870"/>
                              <a:gd name="T34" fmla="*/ 2147483647 w 2017"/>
                              <a:gd name="T35" fmla="*/ 2147483647 h 1870"/>
                              <a:gd name="T36" fmla="*/ 2147483647 w 2017"/>
                              <a:gd name="T37" fmla="*/ 2147483647 h 1870"/>
                              <a:gd name="T38" fmla="*/ 2147483647 w 2017"/>
                              <a:gd name="T39" fmla="*/ 2147483647 h 1870"/>
                              <a:gd name="T40" fmla="*/ 2147483647 w 2017"/>
                              <a:gd name="T41" fmla="*/ 2147483647 h 1870"/>
                              <a:gd name="T42" fmla="*/ 2147483647 w 2017"/>
                              <a:gd name="T43" fmla="*/ 2147483647 h 1870"/>
                              <a:gd name="T44" fmla="*/ 2147483647 w 2017"/>
                              <a:gd name="T45" fmla="*/ 2147483647 h 1870"/>
                              <a:gd name="T46" fmla="*/ 2147483647 w 2017"/>
                              <a:gd name="T47" fmla="*/ 2147483647 h 1870"/>
                              <a:gd name="T48" fmla="*/ 2147483647 w 2017"/>
                              <a:gd name="T49" fmla="*/ 2147483647 h 1870"/>
                              <a:gd name="T50" fmla="*/ 2147483647 w 2017"/>
                              <a:gd name="T51" fmla="*/ 2147483647 h 1870"/>
                              <a:gd name="T52" fmla="*/ 2147483647 w 2017"/>
                              <a:gd name="T53" fmla="*/ 2147483647 h 1870"/>
                              <a:gd name="T54" fmla="*/ 2147483647 w 2017"/>
                              <a:gd name="T55" fmla="*/ 2147483647 h 1870"/>
                              <a:gd name="T56" fmla="*/ 2147483647 w 2017"/>
                              <a:gd name="T57" fmla="*/ 2147483647 h 1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7"/>
                              <a:gd name="T88" fmla="*/ 0 h 1870"/>
                              <a:gd name="T89" fmla="*/ 2017 w 2017"/>
                              <a:gd name="T90" fmla="*/ 1870 h 1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7" h="1870">
                                <a:moveTo>
                                  <a:pt x="1370" y="1295"/>
                                </a:moveTo>
                                <a:lnTo>
                                  <a:pt x="0" y="1295"/>
                                </a:lnTo>
                                <a:lnTo>
                                  <a:pt x="0" y="1223"/>
                                </a:lnTo>
                                <a:lnTo>
                                  <a:pt x="289" y="935"/>
                                </a:lnTo>
                                <a:lnTo>
                                  <a:pt x="217" y="791"/>
                                </a:lnTo>
                                <a:lnTo>
                                  <a:pt x="505" y="720"/>
                                </a:lnTo>
                                <a:lnTo>
                                  <a:pt x="721" y="791"/>
                                </a:lnTo>
                                <a:lnTo>
                                  <a:pt x="865" y="791"/>
                                </a:lnTo>
                                <a:lnTo>
                                  <a:pt x="1153" y="647"/>
                                </a:lnTo>
                                <a:lnTo>
                                  <a:pt x="1153" y="575"/>
                                </a:lnTo>
                                <a:lnTo>
                                  <a:pt x="1081" y="503"/>
                                </a:lnTo>
                                <a:lnTo>
                                  <a:pt x="1153" y="431"/>
                                </a:lnTo>
                                <a:lnTo>
                                  <a:pt x="1081" y="431"/>
                                </a:lnTo>
                                <a:lnTo>
                                  <a:pt x="1225" y="288"/>
                                </a:lnTo>
                                <a:lnTo>
                                  <a:pt x="1297" y="143"/>
                                </a:lnTo>
                                <a:lnTo>
                                  <a:pt x="1513" y="0"/>
                                </a:lnTo>
                                <a:lnTo>
                                  <a:pt x="2017" y="0"/>
                                </a:lnTo>
                                <a:lnTo>
                                  <a:pt x="2017" y="1007"/>
                                </a:lnTo>
                                <a:lnTo>
                                  <a:pt x="1945" y="1295"/>
                                </a:lnTo>
                                <a:lnTo>
                                  <a:pt x="1945" y="1583"/>
                                </a:lnTo>
                                <a:lnTo>
                                  <a:pt x="1945" y="1655"/>
                                </a:lnTo>
                                <a:lnTo>
                                  <a:pt x="1873" y="1655"/>
                                </a:lnTo>
                                <a:lnTo>
                                  <a:pt x="1945" y="1727"/>
                                </a:lnTo>
                                <a:lnTo>
                                  <a:pt x="1802" y="1870"/>
                                </a:lnTo>
                                <a:lnTo>
                                  <a:pt x="1873" y="1727"/>
                                </a:lnTo>
                                <a:lnTo>
                                  <a:pt x="1585" y="1583"/>
                                </a:lnTo>
                                <a:lnTo>
                                  <a:pt x="1513" y="1510"/>
                                </a:lnTo>
                                <a:lnTo>
                                  <a:pt x="1441" y="1367"/>
                                </a:lnTo>
                                <a:lnTo>
                                  <a:pt x="1370" y="1295"/>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29" name="Freeform 134" descr="Sand">
                            <a:extLst>
                              <a:ext uri="{FF2B5EF4-FFF2-40B4-BE49-F238E27FC236}">
                                <a16:creationId xmlns:a16="http://schemas.microsoft.com/office/drawing/2014/main" id="{1984891C-9BAE-466F-922E-17179D2678D9}"/>
                              </a:ext>
                            </a:extLst>
                          </p:cNvPr>
                          <p:cNvSpPr>
                            <a:spLocks/>
                          </p:cNvSpPr>
                          <p:nvPr/>
                        </p:nvSpPr>
                        <p:spPr bwMode="auto">
                          <a:xfrm>
                            <a:off x="6075467" y="2848958"/>
                            <a:ext cx="698448" cy="627123"/>
                          </a:xfrm>
                          <a:custGeom>
                            <a:avLst/>
                            <a:gdLst>
                              <a:gd name="T0" fmla="*/ 2147483647 w 2017"/>
                              <a:gd name="T1" fmla="*/ 2147483647 h 1870"/>
                              <a:gd name="T2" fmla="*/ 0 w 2017"/>
                              <a:gd name="T3" fmla="*/ 2147483647 h 1870"/>
                              <a:gd name="T4" fmla="*/ 0 w 2017"/>
                              <a:gd name="T5" fmla="*/ 2147483647 h 1870"/>
                              <a:gd name="T6" fmla="*/ 2147483647 w 2017"/>
                              <a:gd name="T7" fmla="*/ 2147483647 h 1870"/>
                              <a:gd name="T8" fmla="*/ 2147483647 w 2017"/>
                              <a:gd name="T9" fmla="*/ 2147483647 h 1870"/>
                              <a:gd name="T10" fmla="*/ 2147483647 w 2017"/>
                              <a:gd name="T11" fmla="*/ 2147483647 h 1870"/>
                              <a:gd name="T12" fmla="*/ 2147483647 w 2017"/>
                              <a:gd name="T13" fmla="*/ 2147483647 h 1870"/>
                              <a:gd name="T14" fmla="*/ 2147483647 w 2017"/>
                              <a:gd name="T15" fmla="*/ 2147483647 h 1870"/>
                              <a:gd name="T16" fmla="*/ 2147483647 w 2017"/>
                              <a:gd name="T17" fmla="*/ 2147483647 h 1870"/>
                              <a:gd name="T18" fmla="*/ 2147483647 w 2017"/>
                              <a:gd name="T19" fmla="*/ 2147483647 h 1870"/>
                              <a:gd name="T20" fmla="*/ 2147483647 w 2017"/>
                              <a:gd name="T21" fmla="*/ 2147483647 h 1870"/>
                              <a:gd name="T22" fmla="*/ 2147483647 w 2017"/>
                              <a:gd name="T23" fmla="*/ 2147483647 h 1870"/>
                              <a:gd name="T24" fmla="*/ 2147483647 w 2017"/>
                              <a:gd name="T25" fmla="*/ 2147483647 h 1870"/>
                              <a:gd name="T26" fmla="*/ 2147483647 w 2017"/>
                              <a:gd name="T27" fmla="*/ 2147483647 h 1870"/>
                              <a:gd name="T28" fmla="*/ 2147483647 w 2017"/>
                              <a:gd name="T29" fmla="*/ 2147483647 h 1870"/>
                              <a:gd name="T30" fmla="*/ 2147483647 w 2017"/>
                              <a:gd name="T31" fmla="*/ 0 h 1870"/>
                              <a:gd name="T32" fmla="*/ 2147483647 w 2017"/>
                              <a:gd name="T33" fmla="*/ 0 h 1870"/>
                              <a:gd name="T34" fmla="*/ 2147483647 w 2017"/>
                              <a:gd name="T35" fmla="*/ 2147483647 h 1870"/>
                              <a:gd name="T36" fmla="*/ 2147483647 w 2017"/>
                              <a:gd name="T37" fmla="*/ 2147483647 h 1870"/>
                              <a:gd name="T38" fmla="*/ 2147483647 w 2017"/>
                              <a:gd name="T39" fmla="*/ 2147483647 h 1870"/>
                              <a:gd name="T40" fmla="*/ 2147483647 w 2017"/>
                              <a:gd name="T41" fmla="*/ 2147483647 h 1870"/>
                              <a:gd name="T42" fmla="*/ 2147483647 w 2017"/>
                              <a:gd name="T43" fmla="*/ 2147483647 h 1870"/>
                              <a:gd name="T44" fmla="*/ 2147483647 w 2017"/>
                              <a:gd name="T45" fmla="*/ 2147483647 h 1870"/>
                              <a:gd name="T46" fmla="*/ 2147483647 w 2017"/>
                              <a:gd name="T47" fmla="*/ 2147483647 h 1870"/>
                              <a:gd name="T48" fmla="*/ 2147483647 w 2017"/>
                              <a:gd name="T49" fmla="*/ 2147483647 h 1870"/>
                              <a:gd name="T50" fmla="*/ 2147483647 w 2017"/>
                              <a:gd name="T51" fmla="*/ 2147483647 h 1870"/>
                              <a:gd name="T52" fmla="*/ 2147483647 w 2017"/>
                              <a:gd name="T53" fmla="*/ 2147483647 h 1870"/>
                              <a:gd name="T54" fmla="*/ 2147483647 w 2017"/>
                              <a:gd name="T55" fmla="*/ 2147483647 h 1870"/>
                              <a:gd name="T56" fmla="*/ 2147483647 w 2017"/>
                              <a:gd name="T57" fmla="*/ 2147483647 h 1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7"/>
                              <a:gd name="T88" fmla="*/ 0 h 1870"/>
                              <a:gd name="T89" fmla="*/ 2017 w 2017"/>
                              <a:gd name="T90" fmla="*/ 1870 h 1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7" h="1870">
                                <a:moveTo>
                                  <a:pt x="1370" y="1295"/>
                                </a:moveTo>
                                <a:lnTo>
                                  <a:pt x="0" y="1295"/>
                                </a:lnTo>
                                <a:lnTo>
                                  <a:pt x="0" y="1223"/>
                                </a:lnTo>
                                <a:lnTo>
                                  <a:pt x="289" y="935"/>
                                </a:lnTo>
                                <a:lnTo>
                                  <a:pt x="217" y="791"/>
                                </a:lnTo>
                                <a:lnTo>
                                  <a:pt x="505" y="720"/>
                                </a:lnTo>
                                <a:lnTo>
                                  <a:pt x="721" y="791"/>
                                </a:lnTo>
                                <a:lnTo>
                                  <a:pt x="865" y="791"/>
                                </a:lnTo>
                                <a:lnTo>
                                  <a:pt x="1153" y="647"/>
                                </a:lnTo>
                                <a:lnTo>
                                  <a:pt x="1153" y="575"/>
                                </a:lnTo>
                                <a:lnTo>
                                  <a:pt x="1081" y="503"/>
                                </a:lnTo>
                                <a:lnTo>
                                  <a:pt x="1153" y="431"/>
                                </a:lnTo>
                                <a:lnTo>
                                  <a:pt x="1081" y="431"/>
                                </a:lnTo>
                                <a:lnTo>
                                  <a:pt x="1225" y="288"/>
                                </a:lnTo>
                                <a:lnTo>
                                  <a:pt x="1297" y="143"/>
                                </a:lnTo>
                                <a:lnTo>
                                  <a:pt x="1513" y="0"/>
                                </a:lnTo>
                                <a:lnTo>
                                  <a:pt x="2017" y="0"/>
                                </a:lnTo>
                                <a:lnTo>
                                  <a:pt x="2017" y="1007"/>
                                </a:lnTo>
                                <a:lnTo>
                                  <a:pt x="1945" y="1295"/>
                                </a:lnTo>
                                <a:lnTo>
                                  <a:pt x="1945" y="1583"/>
                                </a:lnTo>
                                <a:lnTo>
                                  <a:pt x="1945" y="1655"/>
                                </a:lnTo>
                                <a:lnTo>
                                  <a:pt x="1873" y="1655"/>
                                </a:lnTo>
                                <a:lnTo>
                                  <a:pt x="1945" y="1727"/>
                                </a:lnTo>
                                <a:lnTo>
                                  <a:pt x="1802" y="1870"/>
                                </a:lnTo>
                                <a:lnTo>
                                  <a:pt x="1873" y="1727"/>
                                </a:lnTo>
                                <a:lnTo>
                                  <a:pt x="1585" y="1583"/>
                                </a:lnTo>
                                <a:lnTo>
                                  <a:pt x="1513" y="1510"/>
                                </a:lnTo>
                                <a:lnTo>
                                  <a:pt x="1441" y="1367"/>
                                </a:lnTo>
                                <a:lnTo>
                                  <a:pt x="1370" y="1295"/>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0" name="Freeform 135" descr="Sand">
                            <a:extLst>
                              <a:ext uri="{FF2B5EF4-FFF2-40B4-BE49-F238E27FC236}">
                                <a16:creationId xmlns:a16="http://schemas.microsoft.com/office/drawing/2014/main" id="{AF88292F-5D93-4AF0-AF72-CD037C025EAC}"/>
                              </a:ext>
                            </a:extLst>
                          </p:cNvPr>
                          <p:cNvSpPr>
                            <a:spLocks/>
                          </p:cNvSpPr>
                          <p:nvPr/>
                        </p:nvSpPr>
                        <p:spPr bwMode="auto">
                          <a:xfrm>
                            <a:off x="6075467" y="2848958"/>
                            <a:ext cx="698448" cy="627123"/>
                          </a:xfrm>
                          <a:custGeom>
                            <a:avLst/>
                            <a:gdLst>
                              <a:gd name="T0" fmla="*/ 2147483647 w 2017"/>
                              <a:gd name="T1" fmla="*/ 2147483647 h 1870"/>
                              <a:gd name="T2" fmla="*/ 0 w 2017"/>
                              <a:gd name="T3" fmla="*/ 2147483647 h 1870"/>
                              <a:gd name="T4" fmla="*/ 0 w 2017"/>
                              <a:gd name="T5" fmla="*/ 2147483647 h 1870"/>
                              <a:gd name="T6" fmla="*/ 2147483647 w 2017"/>
                              <a:gd name="T7" fmla="*/ 2147483647 h 1870"/>
                              <a:gd name="T8" fmla="*/ 2147483647 w 2017"/>
                              <a:gd name="T9" fmla="*/ 2147483647 h 1870"/>
                              <a:gd name="T10" fmla="*/ 2147483647 w 2017"/>
                              <a:gd name="T11" fmla="*/ 2147483647 h 1870"/>
                              <a:gd name="T12" fmla="*/ 2147483647 w 2017"/>
                              <a:gd name="T13" fmla="*/ 2147483647 h 1870"/>
                              <a:gd name="T14" fmla="*/ 2147483647 w 2017"/>
                              <a:gd name="T15" fmla="*/ 2147483647 h 1870"/>
                              <a:gd name="T16" fmla="*/ 2147483647 w 2017"/>
                              <a:gd name="T17" fmla="*/ 2147483647 h 1870"/>
                              <a:gd name="T18" fmla="*/ 2147483647 w 2017"/>
                              <a:gd name="T19" fmla="*/ 2147483647 h 1870"/>
                              <a:gd name="T20" fmla="*/ 2147483647 w 2017"/>
                              <a:gd name="T21" fmla="*/ 2147483647 h 1870"/>
                              <a:gd name="T22" fmla="*/ 2147483647 w 2017"/>
                              <a:gd name="T23" fmla="*/ 2147483647 h 1870"/>
                              <a:gd name="T24" fmla="*/ 2147483647 w 2017"/>
                              <a:gd name="T25" fmla="*/ 2147483647 h 1870"/>
                              <a:gd name="T26" fmla="*/ 2147483647 w 2017"/>
                              <a:gd name="T27" fmla="*/ 2147483647 h 1870"/>
                              <a:gd name="T28" fmla="*/ 2147483647 w 2017"/>
                              <a:gd name="T29" fmla="*/ 2147483647 h 1870"/>
                              <a:gd name="T30" fmla="*/ 2147483647 w 2017"/>
                              <a:gd name="T31" fmla="*/ 0 h 1870"/>
                              <a:gd name="T32" fmla="*/ 2147483647 w 2017"/>
                              <a:gd name="T33" fmla="*/ 0 h 1870"/>
                              <a:gd name="T34" fmla="*/ 2147483647 w 2017"/>
                              <a:gd name="T35" fmla="*/ 2147483647 h 1870"/>
                              <a:gd name="T36" fmla="*/ 2147483647 w 2017"/>
                              <a:gd name="T37" fmla="*/ 2147483647 h 1870"/>
                              <a:gd name="T38" fmla="*/ 2147483647 w 2017"/>
                              <a:gd name="T39" fmla="*/ 2147483647 h 1870"/>
                              <a:gd name="T40" fmla="*/ 2147483647 w 2017"/>
                              <a:gd name="T41" fmla="*/ 2147483647 h 1870"/>
                              <a:gd name="T42" fmla="*/ 2147483647 w 2017"/>
                              <a:gd name="T43" fmla="*/ 2147483647 h 1870"/>
                              <a:gd name="T44" fmla="*/ 2147483647 w 2017"/>
                              <a:gd name="T45" fmla="*/ 2147483647 h 1870"/>
                              <a:gd name="T46" fmla="*/ 2147483647 w 2017"/>
                              <a:gd name="T47" fmla="*/ 2147483647 h 1870"/>
                              <a:gd name="T48" fmla="*/ 2147483647 w 2017"/>
                              <a:gd name="T49" fmla="*/ 2147483647 h 1870"/>
                              <a:gd name="T50" fmla="*/ 2147483647 w 2017"/>
                              <a:gd name="T51" fmla="*/ 2147483647 h 1870"/>
                              <a:gd name="T52" fmla="*/ 2147483647 w 2017"/>
                              <a:gd name="T53" fmla="*/ 2147483647 h 1870"/>
                              <a:gd name="T54" fmla="*/ 2147483647 w 2017"/>
                              <a:gd name="T55" fmla="*/ 2147483647 h 18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7"/>
                              <a:gd name="T85" fmla="*/ 0 h 1870"/>
                              <a:gd name="T86" fmla="*/ 2017 w 2017"/>
                              <a:gd name="T87" fmla="*/ 1870 h 18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7" h="1870">
                                <a:moveTo>
                                  <a:pt x="1370" y="1295"/>
                                </a:moveTo>
                                <a:lnTo>
                                  <a:pt x="0" y="1295"/>
                                </a:lnTo>
                                <a:lnTo>
                                  <a:pt x="0" y="1223"/>
                                </a:lnTo>
                                <a:lnTo>
                                  <a:pt x="289" y="935"/>
                                </a:lnTo>
                                <a:lnTo>
                                  <a:pt x="217" y="791"/>
                                </a:lnTo>
                                <a:lnTo>
                                  <a:pt x="505" y="720"/>
                                </a:lnTo>
                                <a:lnTo>
                                  <a:pt x="721" y="791"/>
                                </a:lnTo>
                                <a:lnTo>
                                  <a:pt x="865" y="791"/>
                                </a:lnTo>
                                <a:lnTo>
                                  <a:pt x="1153" y="647"/>
                                </a:lnTo>
                                <a:lnTo>
                                  <a:pt x="1153" y="575"/>
                                </a:lnTo>
                                <a:lnTo>
                                  <a:pt x="1081" y="503"/>
                                </a:lnTo>
                                <a:lnTo>
                                  <a:pt x="1153" y="431"/>
                                </a:lnTo>
                                <a:lnTo>
                                  <a:pt x="1081" y="431"/>
                                </a:lnTo>
                                <a:lnTo>
                                  <a:pt x="1225" y="288"/>
                                </a:lnTo>
                                <a:lnTo>
                                  <a:pt x="1297" y="143"/>
                                </a:lnTo>
                                <a:lnTo>
                                  <a:pt x="1513" y="0"/>
                                </a:lnTo>
                                <a:lnTo>
                                  <a:pt x="2017" y="0"/>
                                </a:lnTo>
                                <a:lnTo>
                                  <a:pt x="2017" y="1007"/>
                                </a:lnTo>
                                <a:lnTo>
                                  <a:pt x="1945" y="1295"/>
                                </a:lnTo>
                                <a:lnTo>
                                  <a:pt x="1945" y="1655"/>
                                </a:lnTo>
                                <a:lnTo>
                                  <a:pt x="1873" y="1655"/>
                                </a:lnTo>
                                <a:lnTo>
                                  <a:pt x="1945" y="1727"/>
                                </a:lnTo>
                                <a:lnTo>
                                  <a:pt x="1802" y="1870"/>
                                </a:lnTo>
                                <a:lnTo>
                                  <a:pt x="1873" y="1727"/>
                                </a:lnTo>
                                <a:lnTo>
                                  <a:pt x="1585" y="1583"/>
                                </a:lnTo>
                                <a:lnTo>
                                  <a:pt x="1513" y="1510"/>
                                </a:lnTo>
                                <a:lnTo>
                                  <a:pt x="1441" y="1367"/>
                                </a:lnTo>
                                <a:lnTo>
                                  <a:pt x="1370" y="1295"/>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1" name="Freeform 136">
                            <a:extLst>
                              <a:ext uri="{FF2B5EF4-FFF2-40B4-BE49-F238E27FC236}">
                                <a16:creationId xmlns:a16="http://schemas.microsoft.com/office/drawing/2014/main" id="{B643A952-BFD7-4F69-8920-78D92F47C6F1}"/>
                              </a:ext>
                            </a:extLst>
                          </p:cNvPr>
                          <p:cNvSpPr>
                            <a:spLocks/>
                          </p:cNvSpPr>
                          <p:nvPr/>
                        </p:nvSpPr>
                        <p:spPr bwMode="auto">
                          <a:xfrm>
                            <a:off x="6075467" y="2848958"/>
                            <a:ext cx="698448" cy="627123"/>
                          </a:xfrm>
                          <a:custGeom>
                            <a:avLst/>
                            <a:gdLst>
                              <a:gd name="T0" fmla="*/ 2147483647 w 2017"/>
                              <a:gd name="T1" fmla="*/ 2147483647 h 1870"/>
                              <a:gd name="T2" fmla="*/ 0 w 2017"/>
                              <a:gd name="T3" fmla="*/ 2147483647 h 1870"/>
                              <a:gd name="T4" fmla="*/ 0 w 2017"/>
                              <a:gd name="T5" fmla="*/ 2147483647 h 1870"/>
                              <a:gd name="T6" fmla="*/ 2147483647 w 2017"/>
                              <a:gd name="T7" fmla="*/ 2147483647 h 1870"/>
                              <a:gd name="T8" fmla="*/ 2147483647 w 2017"/>
                              <a:gd name="T9" fmla="*/ 2147483647 h 1870"/>
                              <a:gd name="T10" fmla="*/ 2147483647 w 2017"/>
                              <a:gd name="T11" fmla="*/ 2147483647 h 1870"/>
                              <a:gd name="T12" fmla="*/ 2147483647 w 2017"/>
                              <a:gd name="T13" fmla="*/ 2147483647 h 1870"/>
                              <a:gd name="T14" fmla="*/ 2147483647 w 2017"/>
                              <a:gd name="T15" fmla="*/ 2147483647 h 1870"/>
                              <a:gd name="T16" fmla="*/ 2147483647 w 2017"/>
                              <a:gd name="T17" fmla="*/ 2147483647 h 1870"/>
                              <a:gd name="T18" fmla="*/ 2147483647 w 2017"/>
                              <a:gd name="T19" fmla="*/ 2147483647 h 1870"/>
                              <a:gd name="T20" fmla="*/ 2147483647 w 2017"/>
                              <a:gd name="T21" fmla="*/ 2147483647 h 1870"/>
                              <a:gd name="T22" fmla="*/ 2147483647 w 2017"/>
                              <a:gd name="T23" fmla="*/ 2147483647 h 1870"/>
                              <a:gd name="T24" fmla="*/ 2147483647 w 2017"/>
                              <a:gd name="T25" fmla="*/ 2147483647 h 1870"/>
                              <a:gd name="T26" fmla="*/ 2147483647 w 2017"/>
                              <a:gd name="T27" fmla="*/ 2147483647 h 1870"/>
                              <a:gd name="T28" fmla="*/ 2147483647 w 2017"/>
                              <a:gd name="T29" fmla="*/ 2147483647 h 1870"/>
                              <a:gd name="T30" fmla="*/ 2147483647 w 2017"/>
                              <a:gd name="T31" fmla="*/ 0 h 1870"/>
                              <a:gd name="T32" fmla="*/ 2147483647 w 2017"/>
                              <a:gd name="T33" fmla="*/ 0 h 1870"/>
                              <a:gd name="T34" fmla="*/ 2147483647 w 2017"/>
                              <a:gd name="T35" fmla="*/ 2147483647 h 1870"/>
                              <a:gd name="T36" fmla="*/ 2147483647 w 2017"/>
                              <a:gd name="T37" fmla="*/ 2147483647 h 1870"/>
                              <a:gd name="T38" fmla="*/ 2147483647 w 2017"/>
                              <a:gd name="T39" fmla="*/ 2147483647 h 1870"/>
                              <a:gd name="T40" fmla="*/ 2147483647 w 2017"/>
                              <a:gd name="T41" fmla="*/ 2147483647 h 1870"/>
                              <a:gd name="T42" fmla="*/ 2147483647 w 2017"/>
                              <a:gd name="T43" fmla="*/ 2147483647 h 1870"/>
                              <a:gd name="T44" fmla="*/ 2147483647 w 2017"/>
                              <a:gd name="T45" fmla="*/ 2147483647 h 1870"/>
                              <a:gd name="T46" fmla="*/ 2147483647 w 2017"/>
                              <a:gd name="T47" fmla="*/ 2147483647 h 1870"/>
                              <a:gd name="T48" fmla="*/ 2147483647 w 2017"/>
                              <a:gd name="T49" fmla="*/ 2147483647 h 1870"/>
                              <a:gd name="T50" fmla="*/ 2147483647 w 2017"/>
                              <a:gd name="T51" fmla="*/ 2147483647 h 1870"/>
                              <a:gd name="T52" fmla="*/ 2147483647 w 2017"/>
                              <a:gd name="T53" fmla="*/ 2147483647 h 1870"/>
                              <a:gd name="T54" fmla="*/ 2147483647 w 2017"/>
                              <a:gd name="T55" fmla="*/ 2147483647 h 18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7"/>
                              <a:gd name="T85" fmla="*/ 0 h 1870"/>
                              <a:gd name="T86" fmla="*/ 2017 w 2017"/>
                              <a:gd name="T87" fmla="*/ 1870 h 18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7" h="1870">
                                <a:moveTo>
                                  <a:pt x="1370" y="1295"/>
                                </a:moveTo>
                                <a:lnTo>
                                  <a:pt x="0" y="1295"/>
                                </a:lnTo>
                                <a:lnTo>
                                  <a:pt x="0" y="1223"/>
                                </a:lnTo>
                                <a:lnTo>
                                  <a:pt x="289" y="935"/>
                                </a:lnTo>
                                <a:lnTo>
                                  <a:pt x="217" y="791"/>
                                </a:lnTo>
                                <a:lnTo>
                                  <a:pt x="505" y="720"/>
                                </a:lnTo>
                                <a:lnTo>
                                  <a:pt x="721" y="791"/>
                                </a:lnTo>
                                <a:lnTo>
                                  <a:pt x="865" y="791"/>
                                </a:lnTo>
                                <a:lnTo>
                                  <a:pt x="1153" y="647"/>
                                </a:lnTo>
                                <a:lnTo>
                                  <a:pt x="1153" y="575"/>
                                </a:lnTo>
                                <a:lnTo>
                                  <a:pt x="1081" y="503"/>
                                </a:lnTo>
                                <a:lnTo>
                                  <a:pt x="1153" y="431"/>
                                </a:lnTo>
                                <a:lnTo>
                                  <a:pt x="1081" y="431"/>
                                </a:lnTo>
                                <a:lnTo>
                                  <a:pt x="1225" y="288"/>
                                </a:lnTo>
                                <a:lnTo>
                                  <a:pt x="1297" y="143"/>
                                </a:lnTo>
                                <a:lnTo>
                                  <a:pt x="1513" y="0"/>
                                </a:lnTo>
                                <a:lnTo>
                                  <a:pt x="2017" y="0"/>
                                </a:lnTo>
                                <a:lnTo>
                                  <a:pt x="2017" y="1007"/>
                                </a:lnTo>
                                <a:lnTo>
                                  <a:pt x="1945" y="1295"/>
                                </a:lnTo>
                                <a:lnTo>
                                  <a:pt x="1945" y="1655"/>
                                </a:lnTo>
                                <a:lnTo>
                                  <a:pt x="1873" y="1655"/>
                                </a:lnTo>
                                <a:lnTo>
                                  <a:pt x="1945" y="1727"/>
                                </a:lnTo>
                                <a:lnTo>
                                  <a:pt x="1802" y="1870"/>
                                </a:lnTo>
                                <a:lnTo>
                                  <a:pt x="1873" y="1727"/>
                                </a:lnTo>
                                <a:lnTo>
                                  <a:pt x="1585" y="1583"/>
                                </a:lnTo>
                                <a:lnTo>
                                  <a:pt x="1513" y="1510"/>
                                </a:lnTo>
                                <a:lnTo>
                                  <a:pt x="1441" y="1367"/>
                                </a:lnTo>
                                <a:lnTo>
                                  <a:pt x="1370" y="1295"/>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32" name="Freeform 137">
                            <a:extLst>
                              <a:ext uri="{FF2B5EF4-FFF2-40B4-BE49-F238E27FC236}">
                                <a16:creationId xmlns:a16="http://schemas.microsoft.com/office/drawing/2014/main" id="{BEECCD80-62B0-4E60-9E01-618209BB263E}"/>
                              </a:ext>
                            </a:extLst>
                          </p:cNvPr>
                          <p:cNvSpPr>
                            <a:spLocks/>
                          </p:cNvSpPr>
                          <p:nvPr/>
                        </p:nvSpPr>
                        <p:spPr bwMode="auto">
                          <a:xfrm>
                            <a:off x="6849365" y="2797237"/>
                            <a:ext cx="198325" cy="387911"/>
                          </a:xfrm>
                          <a:custGeom>
                            <a:avLst/>
                            <a:gdLst>
                              <a:gd name="T0" fmla="*/ 2147483647 w 575"/>
                              <a:gd name="T1" fmla="*/ 2147483647 h 1152"/>
                              <a:gd name="T2" fmla="*/ 2147483647 w 575"/>
                              <a:gd name="T3" fmla="*/ 2147483647 h 1152"/>
                              <a:gd name="T4" fmla="*/ 2147483647 w 575"/>
                              <a:gd name="T5" fmla="*/ 0 h 1152"/>
                              <a:gd name="T6" fmla="*/ 2147483647 w 575"/>
                              <a:gd name="T7" fmla="*/ 2147483647 h 1152"/>
                              <a:gd name="T8" fmla="*/ 2147483647 w 575"/>
                              <a:gd name="T9" fmla="*/ 2147483647 h 1152"/>
                              <a:gd name="T10" fmla="*/ 2147483647 w 575"/>
                              <a:gd name="T11" fmla="*/ 2147483647 h 1152"/>
                              <a:gd name="T12" fmla="*/ 2147483647 w 575"/>
                              <a:gd name="T13" fmla="*/ 2147483647 h 1152"/>
                              <a:gd name="T14" fmla="*/ 2147483647 w 575"/>
                              <a:gd name="T15" fmla="*/ 2147483647 h 1152"/>
                              <a:gd name="T16" fmla="*/ 0 w 575"/>
                              <a:gd name="T17" fmla="*/ 2147483647 h 1152"/>
                              <a:gd name="T18" fmla="*/ 2147483647 w 575"/>
                              <a:gd name="T19" fmla="*/ 2147483647 h 1152"/>
                              <a:gd name="T20" fmla="*/ 2147483647 w 575"/>
                              <a:gd name="T21" fmla="*/ 2147483647 h 1152"/>
                              <a:gd name="T22" fmla="*/ 2147483647 w 575"/>
                              <a:gd name="T23" fmla="*/ 2147483647 h 1152"/>
                              <a:gd name="T24" fmla="*/ 2147483647 w 575"/>
                              <a:gd name="T25" fmla="*/ 2147483647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5"/>
                              <a:gd name="T40" fmla="*/ 0 h 1152"/>
                              <a:gd name="T41" fmla="*/ 575 w 575"/>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5" h="1152">
                                <a:moveTo>
                                  <a:pt x="575" y="1008"/>
                                </a:moveTo>
                                <a:lnTo>
                                  <a:pt x="504" y="865"/>
                                </a:lnTo>
                                <a:lnTo>
                                  <a:pt x="504" y="0"/>
                                </a:lnTo>
                                <a:lnTo>
                                  <a:pt x="360" y="145"/>
                                </a:lnTo>
                                <a:lnTo>
                                  <a:pt x="360" y="360"/>
                                </a:lnTo>
                                <a:lnTo>
                                  <a:pt x="215" y="433"/>
                                </a:lnTo>
                                <a:lnTo>
                                  <a:pt x="143" y="576"/>
                                </a:lnTo>
                                <a:lnTo>
                                  <a:pt x="72" y="792"/>
                                </a:lnTo>
                                <a:lnTo>
                                  <a:pt x="0" y="1080"/>
                                </a:lnTo>
                                <a:lnTo>
                                  <a:pt x="72" y="1152"/>
                                </a:lnTo>
                                <a:lnTo>
                                  <a:pt x="432" y="1152"/>
                                </a:lnTo>
                                <a:lnTo>
                                  <a:pt x="575" y="1080"/>
                                </a:lnTo>
                                <a:lnTo>
                                  <a:pt x="575" y="1008"/>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3" name="Freeform 139">
                            <a:extLst>
                              <a:ext uri="{FF2B5EF4-FFF2-40B4-BE49-F238E27FC236}">
                                <a16:creationId xmlns:a16="http://schemas.microsoft.com/office/drawing/2014/main" id="{E75889DA-4AAB-4DB3-B60F-5944E00D3313}"/>
                              </a:ext>
                            </a:extLst>
                          </p:cNvPr>
                          <p:cNvSpPr>
                            <a:spLocks/>
                          </p:cNvSpPr>
                          <p:nvPr/>
                        </p:nvSpPr>
                        <p:spPr bwMode="auto">
                          <a:xfrm>
                            <a:off x="7023977" y="2482598"/>
                            <a:ext cx="448386" cy="655139"/>
                          </a:xfrm>
                          <a:custGeom>
                            <a:avLst/>
                            <a:gdLst>
                              <a:gd name="T0" fmla="*/ 0 w 1296"/>
                              <a:gd name="T1" fmla="*/ 2147483647 h 1943"/>
                              <a:gd name="T2" fmla="*/ 0 w 1296"/>
                              <a:gd name="T3" fmla="*/ 2147483647 h 1943"/>
                              <a:gd name="T4" fmla="*/ 2147483647 w 1296"/>
                              <a:gd name="T5" fmla="*/ 2147483647 h 1943"/>
                              <a:gd name="T6" fmla="*/ 2147483647 w 1296"/>
                              <a:gd name="T7" fmla="*/ 2147483647 h 1943"/>
                              <a:gd name="T8" fmla="*/ 2147483647 w 1296"/>
                              <a:gd name="T9" fmla="*/ 2147483647 h 1943"/>
                              <a:gd name="T10" fmla="*/ 2147483647 w 1296"/>
                              <a:gd name="T11" fmla="*/ 2147483647 h 1943"/>
                              <a:gd name="T12" fmla="*/ 2147483647 w 1296"/>
                              <a:gd name="T13" fmla="*/ 0 h 1943"/>
                              <a:gd name="T14" fmla="*/ 2147483647 w 1296"/>
                              <a:gd name="T15" fmla="*/ 0 h 1943"/>
                              <a:gd name="T16" fmla="*/ 2147483647 w 1296"/>
                              <a:gd name="T17" fmla="*/ 2147483647 h 1943"/>
                              <a:gd name="T18" fmla="*/ 2147483647 w 1296"/>
                              <a:gd name="T19" fmla="*/ 2147483647 h 1943"/>
                              <a:gd name="T20" fmla="*/ 2147483647 w 1296"/>
                              <a:gd name="T21" fmla="*/ 0 h 1943"/>
                              <a:gd name="T22" fmla="*/ 2147483647 w 1296"/>
                              <a:gd name="T23" fmla="*/ 2147483647 h 1943"/>
                              <a:gd name="T24" fmla="*/ 2147483647 w 1296"/>
                              <a:gd name="T25" fmla="*/ 2147483647 h 1943"/>
                              <a:gd name="T26" fmla="*/ 2147483647 w 1296"/>
                              <a:gd name="T27" fmla="*/ 2147483647 h 1943"/>
                              <a:gd name="T28" fmla="*/ 2147483647 w 1296"/>
                              <a:gd name="T29" fmla="*/ 2147483647 h 1943"/>
                              <a:gd name="T30" fmla="*/ 2147483647 w 1296"/>
                              <a:gd name="T31" fmla="*/ 2147483647 h 1943"/>
                              <a:gd name="T32" fmla="*/ 2147483647 w 1296"/>
                              <a:gd name="T33" fmla="*/ 2147483647 h 1943"/>
                              <a:gd name="T34" fmla="*/ 2147483647 w 1296"/>
                              <a:gd name="T35" fmla="*/ 2147483647 h 1943"/>
                              <a:gd name="T36" fmla="*/ 2147483647 w 1296"/>
                              <a:gd name="T37" fmla="*/ 2147483647 h 1943"/>
                              <a:gd name="T38" fmla="*/ 2147483647 w 1296"/>
                              <a:gd name="T39" fmla="*/ 2147483647 h 1943"/>
                              <a:gd name="T40" fmla="*/ 2147483647 w 1296"/>
                              <a:gd name="T41" fmla="*/ 2147483647 h 1943"/>
                              <a:gd name="T42" fmla="*/ 2147483647 w 1296"/>
                              <a:gd name="T43" fmla="*/ 2147483647 h 1943"/>
                              <a:gd name="T44" fmla="*/ 2147483647 w 1296"/>
                              <a:gd name="T45" fmla="*/ 2147483647 h 1943"/>
                              <a:gd name="T46" fmla="*/ 2147483647 w 1296"/>
                              <a:gd name="T47" fmla="*/ 2147483647 h 1943"/>
                              <a:gd name="T48" fmla="*/ 2147483647 w 1296"/>
                              <a:gd name="T49" fmla="*/ 2147483647 h 1943"/>
                              <a:gd name="T50" fmla="*/ 2147483647 w 1296"/>
                              <a:gd name="T51" fmla="*/ 2147483647 h 1943"/>
                              <a:gd name="T52" fmla="*/ 2147483647 w 1296"/>
                              <a:gd name="T53" fmla="*/ 2147483647 h 1943"/>
                              <a:gd name="T54" fmla="*/ 2147483647 w 1296"/>
                              <a:gd name="T55" fmla="*/ 2147483647 h 1943"/>
                              <a:gd name="T56" fmla="*/ 2147483647 w 1296"/>
                              <a:gd name="T57" fmla="*/ 2147483647 h 1943"/>
                              <a:gd name="T58" fmla="*/ 2147483647 w 1296"/>
                              <a:gd name="T59" fmla="*/ 2147483647 h 1943"/>
                              <a:gd name="T60" fmla="*/ 0 w 1296"/>
                              <a:gd name="T61" fmla="*/ 2147483647 h 1943"/>
                              <a:gd name="T62" fmla="*/ 0 w 1296"/>
                              <a:gd name="T63" fmla="*/ 2147483647 h 19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6"/>
                              <a:gd name="T97" fmla="*/ 0 h 1943"/>
                              <a:gd name="T98" fmla="*/ 1296 w 1296"/>
                              <a:gd name="T99" fmla="*/ 1943 h 19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6" h="1943">
                                <a:moveTo>
                                  <a:pt x="0" y="1368"/>
                                </a:moveTo>
                                <a:lnTo>
                                  <a:pt x="0" y="935"/>
                                </a:lnTo>
                                <a:lnTo>
                                  <a:pt x="143" y="935"/>
                                </a:lnTo>
                                <a:lnTo>
                                  <a:pt x="143" y="863"/>
                                </a:lnTo>
                                <a:lnTo>
                                  <a:pt x="215" y="791"/>
                                </a:lnTo>
                                <a:lnTo>
                                  <a:pt x="215" y="576"/>
                                </a:lnTo>
                                <a:lnTo>
                                  <a:pt x="503" y="0"/>
                                </a:lnTo>
                                <a:lnTo>
                                  <a:pt x="575" y="0"/>
                                </a:lnTo>
                                <a:lnTo>
                                  <a:pt x="647" y="71"/>
                                </a:lnTo>
                                <a:lnTo>
                                  <a:pt x="720" y="71"/>
                                </a:lnTo>
                                <a:lnTo>
                                  <a:pt x="864" y="0"/>
                                </a:lnTo>
                                <a:lnTo>
                                  <a:pt x="1079" y="144"/>
                                </a:lnTo>
                                <a:lnTo>
                                  <a:pt x="1079" y="791"/>
                                </a:lnTo>
                                <a:lnTo>
                                  <a:pt x="1152" y="863"/>
                                </a:lnTo>
                                <a:lnTo>
                                  <a:pt x="1152" y="935"/>
                                </a:lnTo>
                                <a:lnTo>
                                  <a:pt x="1224" y="1008"/>
                                </a:lnTo>
                                <a:lnTo>
                                  <a:pt x="1296" y="1008"/>
                                </a:lnTo>
                                <a:lnTo>
                                  <a:pt x="1296" y="1223"/>
                                </a:lnTo>
                                <a:lnTo>
                                  <a:pt x="1079" y="1295"/>
                                </a:lnTo>
                                <a:lnTo>
                                  <a:pt x="864" y="1440"/>
                                </a:lnTo>
                                <a:lnTo>
                                  <a:pt x="792" y="1368"/>
                                </a:lnTo>
                                <a:lnTo>
                                  <a:pt x="792" y="1295"/>
                                </a:lnTo>
                                <a:lnTo>
                                  <a:pt x="720" y="1295"/>
                                </a:lnTo>
                                <a:lnTo>
                                  <a:pt x="647" y="1511"/>
                                </a:lnTo>
                                <a:lnTo>
                                  <a:pt x="575" y="1511"/>
                                </a:lnTo>
                                <a:lnTo>
                                  <a:pt x="432" y="1655"/>
                                </a:lnTo>
                                <a:lnTo>
                                  <a:pt x="432" y="1583"/>
                                </a:lnTo>
                                <a:lnTo>
                                  <a:pt x="360" y="1655"/>
                                </a:lnTo>
                                <a:lnTo>
                                  <a:pt x="215" y="1871"/>
                                </a:lnTo>
                                <a:lnTo>
                                  <a:pt x="71" y="1943"/>
                                </a:lnTo>
                                <a:lnTo>
                                  <a:pt x="0" y="1800"/>
                                </a:lnTo>
                                <a:lnTo>
                                  <a:pt x="0" y="1368"/>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4" name="Freeform 140">
                            <a:extLst>
                              <a:ext uri="{FF2B5EF4-FFF2-40B4-BE49-F238E27FC236}">
                                <a16:creationId xmlns:a16="http://schemas.microsoft.com/office/drawing/2014/main" id="{00075EB5-E99D-4460-8401-9DF5B7CD2536}"/>
                              </a:ext>
                            </a:extLst>
                          </p:cNvPr>
                          <p:cNvSpPr>
                            <a:spLocks/>
                          </p:cNvSpPr>
                          <p:nvPr/>
                        </p:nvSpPr>
                        <p:spPr bwMode="auto">
                          <a:xfrm>
                            <a:off x="7023977" y="2482598"/>
                            <a:ext cx="448386" cy="655139"/>
                          </a:xfrm>
                          <a:custGeom>
                            <a:avLst/>
                            <a:gdLst>
                              <a:gd name="T0" fmla="*/ 0 w 1296"/>
                              <a:gd name="T1" fmla="*/ 2147483647 h 1943"/>
                              <a:gd name="T2" fmla="*/ 0 w 1296"/>
                              <a:gd name="T3" fmla="*/ 2147483647 h 1943"/>
                              <a:gd name="T4" fmla="*/ 2147483647 w 1296"/>
                              <a:gd name="T5" fmla="*/ 2147483647 h 1943"/>
                              <a:gd name="T6" fmla="*/ 2147483647 w 1296"/>
                              <a:gd name="T7" fmla="*/ 2147483647 h 1943"/>
                              <a:gd name="T8" fmla="*/ 2147483647 w 1296"/>
                              <a:gd name="T9" fmla="*/ 2147483647 h 1943"/>
                              <a:gd name="T10" fmla="*/ 2147483647 w 1296"/>
                              <a:gd name="T11" fmla="*/ 2147483647 h 1943"/>
                              <a:gd name="T12" fmla="*/ 2147483647 w 1296"/>
                              <a:gd name="T13" fmla="*/ 0 h 1943"/>
                              <a:gd name="T14" fmla="*/ 2147483647 w 1296"/>
                              <a:gd name="T15" fmla="*/ 0 h 1943"/>
                              <a:gd name="T16" fmla="*/ 2147483647 w 1296"/>
                              <a:gd name="T17" fmla="*/ 2147483647 h 1943"/>
                              <a:gd name="T18" fmla="*/ 2147483647 w 1296"/>
                              <a:gd name="T19" fmla="*/ 2147483647 h 1943"/>
                              <a:gd name="T20" fmla="*/ 2147483647 w 1296"/>
                              <a:gd name="T21" fmla="*/ 0 h 1943"/>
                              <a:gd name="T22" fmla="*/ 2147483647 w 1296"/>
                              <a:gd name="T23" fmla="*/ 2147483647 h 1943"/>
                              <a:gd name="T24" fmla="*/ 2147483647 w 1296"/>
                              <a:gd name="T25" fmla="*/ 2147483647 h 1943"/>
                              <a:gd name="T26" fmla="*/ 2147483647 w 1296"/>
                              <a:gd name="T27" fmla="*/ 2147483647 h 1943"/>
                              <a:gd name="T28" fmla="*/ 2147483647 w 1296"/>
                              <a:gd name="T29" fmla="*/ 2147483647 h 1943"/>
                              <a:gd name="T30" fmla="*/ 2147483647 w 1296"/>
                              <a:gd name="T31" fmla="*/ 2147483647 h 1943"/>
                              <a:gd name="T32" fmla="*/ 2147483647 w 1296"/>
                              <a:gd name="T33" fmla="*/ 2147483647 h 1943"/>
                              <a:gd name="T34" fmla="*/ 2147483647 w 1296"/>
                              <a:gd name="T35" fmla="*/ 2147483647 h 1943"/>
                              <a:gd name="T36" fmla="*/ 2147483647 w 1296"/>
                              <a:gd name="T37" fmla="*/ 2147483647 h 1943"/>
                              <a:gd name="T38" fmla="*/ 2147483647 w 1296"/>
                              <a:gd name="T39" fmla="*/ 2147483647 h 1943"/>
                              <a:gd name="T40" fmla="*/ 2147483647 w 1296"/>
                              <a:gd name="T41" fmla="*/ 2147483647 h 1943"/>
                              <a:gd name="T42" fmla="*/ 2147483647 w 1296"/>
                              <a:gd name="T43" fmla="*/ 2147483647 h 1943"/>
                              <a:gd name="T44" fmla="*/ 2147483647 w 1296"/>
                              <a:gd name="T45" fmla="*/ 2147483647 h 1943"/>
                              <a:gd name="T46" fmla="*/ 2147483647 w 1296"/>
                              <a:gd name="T47" fmla="*/ 2147483647 h 1943"/>
                              <a:gd name="T48" fmla="*/ 2147483647 w 1296"/>
                              <a:gd name="T49" fmla="*/ 2147483647 h 1943"/>
                              <a:gd name="T50" fmla="*/ 2147483647 w 1296"/>
                              <a:gd name="T51" fmla="*/ 2147483647 h 1943"/>
                              <a:gd name="T52" fmla="*/ 2147483647 w 1296"/>
                              <a:gd name="T53" fmla="*/ 2147483647 h 1943"/>
                              <a:gd name="T54" fmla="*/ 2147483647 w 1296"/>
                              <a:gd name="T55" fmla="*/ 2147483647 h 1943"/>
                              <a:gd name="T56" fmla="*/ 2147483647 w 1296"/>
                              <a:gd name="T57" fmla="*/ 2147483647 h 1943"/>
                              <a:gd name="T58" fmla="*/ 2147483647 w 1296"/>
                              <a:gd name="T59" fmla="*/ 2147483647 h 1943"/>
                              <a:gd name="T60" fmla="*/ 0 w 1296"/>
                              <a:gd name="T61" fmla="*/ 2147483647 h 1943"/>
                              <a:gd name="T62" fmla="*/ 0 w 1296"/>
                              <a:gd name="T63" fmla="*/ 2147483647 h 19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6"/>
                              <a:gd name="T97" fmla="*/ 0 h 1943"/>
                              <a:gd name="T98" fmla="*/ 1296 w 1296"/>
                              <a:gd name="T99" fmla="*/ 1943 h 19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6" h="1943">
                                <a:moveTo>
                                  <a:pt x="0" y="1368"/>
                                </a:moveTo>
                                <a:lnTo>
                                  <a:pt x="0" y="935"/>
                                </a:lnTo>
                                <a:lnTo>
                                  <a:pt x="143" y="935"/>
                                </a:lnTo>
                                <a:lnTo>
                                  <a:pt x="143" y="863"/>
                                </a:lnTo>
                                <a:lnTo>
                                  <a:pt x="215" y="791"/>
                                </a:lnTo>
                                <a:lnTo>
                                  <a:pt x="215" y="576"/>
                                </a:lnTo>
                                <a:lnTo>
                                  <a:pt x="503" y="0"/>
                                </a:lnTo>
                                <a:lnTo>
                                  <a:pt x="575" y="0"/>
                                </a:lnTo>
                                <a:lnTo>
                                  <a:pt x="647" y="71"/>
                                </a:lnTo>
                                <a:lnTo>
                                  <a:pt x="720" y="71"/>
                                </a:lnTo>
                                <a:lnTo>
                                  <a:pt x="864" y="0"/>
                                </a:lnTo>
                                <a:lnTo>
                                  <a:pt x="1079" y="144"/>
                                </a:lnTo>
                                <a:lnTo>
                                  <a:pt x="1079" y="791"/>
                                </a:lnTo>
                                <a:lnTo>
                                  <a:pt x="1152" y="863"/>
                                </a:lnTo>
                                <a:lnTo>
                                  <a:pt x="1152" y="935"/>
                                </a:lnTo>
                                <a:lnTo>
                                  <a:pt x="1224" y="1008"/>
                                </a:lnTo>
                                <a:lnTo>
                                  <a:pt x="1296" y="1008"/>
                                </a:lnTo>
                                <a:lnTo>
                                  <a:pt x="1296" y="1223"/>
                                </a:lnTo>
                                <a:lnTo>
                                  <a:pt x="1079" y="1295"/>
                                </a:lnTo>
                                <a:lnTo>
                                  <a:pt x="864" y="1440"/>
                                </a:lnTo>
                                <a:lnTo>
                                  <a:pt x="792" y="1368"/>
                                </a:lnTo>
                                <a:lnTo>
                                  <a:pt x="792" y="1295"/>
                                </a:lnTo>
                                <a:lnTo>
                                  <a:pt x="720" y="1295"/>
                                </a:lnTo>
                                <a:lnTo>
                                  <a:pt x="647" y="1511"/>
                                </a:lnTo>
                                <a:lnTo>
                                  <a:pt x="575" y="1511"/>
                                </a:lnTo>
                                <a:lnTo>
                                  <a:pt x="432" y="1655"/>
                                </a:lnTo>
                                <a:lnTo>
                                  <a:pt x="432" y="1583"/>
                                </a:lnTo>
                                <a:lnTo>
                                  <a:pt x="360" y="1655"/>
                                </a:lnTo>
                                <a:lnTo>
                                  <a:pt x="215" y="1871"/>
                                </a:lnTo>
                                <a:lnTo>
                                  <a:pt x="71" y="1943"/>
                                </a:lnTo>
                                <a:lnTo>
                                  <a:pt x="0" y="1800"/>
                                </a:lnTo>
                                <a:lnTo>
                                  <a:pt x="0" y="1368"/>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5" name="Freeform 141">
                            <a:extLst>
                              <a:ext uri="{FF2B5EF4-FFF2-40B4-BE49-F238E27FC236}">
                                <a16:creationId xmlns:a16="http://schemas.microsoft.com/office/drawing/2014/main" id="{4F314A00-3060-4954-B264-5B8BDD914294}"/>
                              </a:ext>
                            </a:extLst>
                          </p:cNvPr>
                          <p:cNvSpPr>
                            <a:spLocks/>
                          </p:cNvSpPr>
                          <p:nvPr/>
                        </p:nvSpPr>
                        <p:spPr bwMode="auto">
                          <a:xfrm>
                            <a:off x="7023977" y="2482598"/>
                            <a:ext cx="448386" cy="655139"/>
                          </a:xfrm>
                          <a:custGeom>
                            <a:avLst/>
                            <a:gdLst>
                              <a:gd name="T0" fmla="*/ 0 w 1296"/>
                              <a:gd name="T1" fmla="*/ 2147483647 h 1943"/>
                              <a:gd name="T2" fmla="*/ 0 w 1296"/>
                              <a:gd name="T3" fmla="*/ 2147483647 h 1943"/>
                              <a:gd name="T4" fmla="*/ 2147483647 w 1296"/>
                              <a:gd name="T5" fmla="*/ 2147483647 h 1943"/>
                              <a:gd name="T6" fmla="*/ 2147483647 w 1296"/>
                              <a:gd name="T7" fmla="*/ 2147483647 h 1943"/>
                              <a:gd name="T8" fmla="*/ 2147483647 w 1296"/>
                              <a:gd name="T9" fmla="*/ 2147483647 h 1943"/>
                              <a:gd name="T10" fmla="*/ 2147483647 w 1296"/>
                              <a:gd name="T11" fmla="*/ 2147483647 h 1943"/>
                              <a:gd name="T12" fmla="*/ 2147483647 w 1296"/>
                              <a:gd name="T13" fmla="*/ 0 h 1943"/>
                              <a:gd name="T14" fmla="*/ 2147483647 w 1296"/>
                              <a:gd name="T15" fmla="*/ 0 h 1943"/>
                              <a:gd name="T16" fmla="*/ 2147483647 w 1296"/>
                              <a:gd name="T17" fmla="*/ 2147483647 h 1943"/>
                              <a:gd name="T18" fmla="*/ 2147483647 w 1296"/>
                              <a:gd name="T19" fmla="*/ 2147483647 h 1943"/>
                              <a:gd name="T20" fmla="*/ 2147483647 w 1296"/>
                              <a:gd name="T21" fmla="*/ 0 h 1943"/>
                              <a:gd name="T22" fmla="*/ 2147483647 w 1296"/>
                              <a:gd name="T23" fmla="*/ 2147483647 h 1943"/>
                              <a:gd name="T24" fmla="*/ 2147483647 w 1296"/>
                              <a:gd name="T25" fmla="*/ 2147483647 h 1943"/>
                              <a:gd name="T26" fmla="*/ 2147483647 w 1296"/>
                              <a:gd name="T27" fmla="*/ 2147483647 h 1943"/>
                              <a:gd name="T28" fmla="*/ 2147483647 w 1296"/>
                              <a:gd name="T29" fmla="*/ 2147483647 h 1943"/>
                              <a:gd name="T30" fmla="*/ 2147483647 w 1296"/>
                              <a:gd name="T31" fmla="*/ 2147483647 h 1943"/>
                              <a:gd name="T32" fmla="*/ 2147483647 w 1296"/>
                              <a:gd name="T33" fmla="*/ 2147483647 h 1943"/>
                              <a:gd name="T34" fmla="*/ 2147483647 w 1296"/>
                              <a:gd name="T35" fmla="*/ 2147483647 h 1943"/>
                              <a:gd name="T36" fmla="*/ 2147483647 w 1296"/>
                              <a:gd name="T37" fmla="*/ 2147483647 h 1943"/>
                              <a:gd name="T38" fmla="*/ 2147483647 w 1296"/>
                              <a:gd name="T39" fmla="*/ 2147483647 h 1943"/>
                              <a:gd name="T40" fmla="*/ 2147483647 w 1296"/>
                              <a:gd name="T41" fmla="*/ 2147483647 h 1943"/>
                              <a:gd name="T42" fmla="*/ 2147483647 w 1296"/>
                              <a:gd name="T43" fmla="*/ 2147483647 h 1943"/>
                              <a:gd name="T44" fmla="*/ 2147483647 w 1296"/>
                              <a:gd name="T45" fmla="*/ 2147483647 h 1943"/>
                              <a:gd name="T46" fmla="*/ 2147483647 w 1296"/>
                              <a:gd name="T47" fmla="*/ 2147483647 h 1943"/>
                              <a:gd name="T48" fmla="*/ 2147483647 w 1296"/>
                              <a:gd name="T49" fmla="*/ 2147483647 h 1943"/>
                              <a:gd name="T50" fmla="*/ 2147483647 w 1296"/>
                              <a:gd name="T51" fmla="*/ 2147483647 h 1943"/>
                              <a:gd name="T52" fmla="*/ 2147483647 w 1296"/>
                              <a:gd name="T53" fmla="*/ 2147483647 h 1943"/>
                              <a:gd name="T54" fmla="*/ 2147483647 w 1296"/>
                              <a:gd name="T55" fmla="*/ 2147483647 h 1943"/>
                              <a:gd name="T56" fmla="*/ 2147483647 w 1296"/>
                              <a:gd name="T57" fmla="*/ 2147483647 h 1943"/>
                              <a:gd name="T58" fmla="*/ 2147483647 w 1296"/>
                              <a:gd name="T59" fmla="*/ 2147483647 h 1943"/>
                              <a:gd name="T60" fmla="*/ 0 w 1296"/>
                              <a:gd name="T61" fmla="*/ 2147483647 h 1943"/>
                              <a:gd name="T62" fmla="*/ 0 w 1296"/>
                              <a:gd name="T63" fmla="*/ 2147483647 h 19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6"/>
                              <a:gd name="T97" fmla="*/ 0 h 1943"/>
                              <a:gd name="T98" fmla="*/ 1296 w 1296"/>
                              <a:gd name="T99" fmla="*/ 1943 h 19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6" h="1943">
                                <a:moveTo>
                                  <a:pt x="0" y="1368"/>
                                </a:moveTo>
                                <a:lnTo>
                                  <a:pt x="0" y="935"/>
                                </a:lnTo>
                                <a:lnTo>
                                  <a:pt x="143" y="935"/>
                                </a:lnTo>
                                <a:lnTo>
                                  <a:pt x="143" y="863"/>
                                </a:lnTo>
                                <a:lnTo>
                                  <a:pt x="215" y="791"/>
                                </a:lnTo>
                                <a:lnTo>
                                  <a:pt x="215" y="576"/>
                                </a:lnTo>
                                <a:lnTo>
                                  <a:pt x="503" y="0"/>
                                </a:lnTo>
                                <a:lnTo>
                                  <a:pt x="575" y="0"/>
                                </a:lnTo>
                                <a:lnTo>
                                  <a:pt x="647" y="71"/>
                                </a:lnTo>
                                <a:lnTo>
                                  <a:pt x="720" y="71"/>
                                </a:lnTo>
                                <a:lnTo>
                                  <a:pt x="864" y="0"/>
                                </a:lnTo>
                                <a:lnTo>
                                  <a:pt x="1079" y="144"/>
                                </a:lnTo>
                                <a:lnTo>
                                  <a:pt x="1079" y="791"/>
                                </a:lnTo>
                                <a:lnTo>
                                  <a:pt x="1152" y="863"/>
                                </a:lnTo>
                                <a:lnTo>
                                  <a:pt x="1152" y="935"/>
                                </a:lnTo>
                                <a:lnTo>
                                  <a:pt x="1224" y="1008"/>
                                </a:lnTo>
                                <a:lnTo>
                                  <a:pt x="1296" y="1008"/>
                                </a:lnTo>
                                <a:lnTo>
                                  <a:pt x="1296" y="1223"/>
                                </a:lnTo>
                                <a:lnTo>
                                  <a:pt x="1079" y="1295"/>
                                </a:lnTo>
                                <a:lnTo>
                                  <a:pt x="864" y="1440"/>
                                </a:lnTo>
                                <a:lnTo>
                                  <a:pt x="792" y="1368"/>
                                </a:lnTo>
                                <a:lnTo>
                                  <a:pt x="792" y="1295"/>
                                </a:lnTo>
                                <a:lnTo>
                                  <a:pt x="720" y="1295"/>
                                </a:lnTo>
                                <a:lnTo>
                                  <a:pt x="647" y="1511"/>
                                </a:lnTo>
                                <a:lnTo>
                                  <a:pt x="575" y="1511"/>
                                </a:lnTo>
                                <a:lnTo>
                                  <a:pt x="432" y="1655"/>
                                </a:lnTo>
                                <a:lnTo>
                                  <a:pt x="432" y="1583"/>
                                </a:lnTo>
                                <a:lnTo>
                                  <a:pt x="360" y="1655"/>
                                </a:lnTo>
                                <a:lnTo>
                                  <a:pt x="215" y="1871"/>
                                </a:lnTo>
                                <a:lnTo>
                                  <a:pt x="71" y="1943"/>
                                </a:lnTo>
                                <a:lnTo>
                                  <a:pt x="0" y="1800"/>
                                </a:lnTo>
                                <a:lnTo>
                                  <a:pt x="0" y="1368"/>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6" name="Freeform 142">
                            <a:extLst>
                              <a:ext uri="{FF2B5EF4-FFF2-40B4-BE49-F238E27FC236}">
                                <a16:creationId xmlns:a16="http://schemas.microsoft.com/office/drawing/2014/main" id="{1C243256-F0C0-4FEA-9E38-52F3C8A76D2C}"/>
                              </a:ext>
                            </a:extLst>
                          </p:cNvPr>
                          <p:cNvSpPr>
                            <a:spLocks/>
                          </p:cNvSpPr>
                          <p:nvPr/>
                        </p:nvSpPr>
                        <p:spPr bwMode="auto">
                          <a:xfrm>
                            <a:off x="7023977" y="2482598"/>
                            <a:ext cx="448386" cy="655139"/>
                          </a:xfrm>
                          <a:custGeom>
                            <a:avLst/>
                            <a:gdLst>
                              <a:gd name="T0" fmla="*/ 0 w 1296"/>
                              <a:gd name="T1" fmla="*/ 2147483647 h 1943"/>
                              <a:gd name="T2" fmla="*/ 0 w 1296"/>
                              <a:gd name="T3" fmla="*/ 2147483647 h 1943"/>
                              <a:gd name="T4" fmla="*/ 2147483647 w 1296"/>
                              <a:gd name="T5" fmla="*/ 2147483647 h 1943"/>
                              <a:gd name="T6" fmla="*/ 2147483647 w 1296"/>
                              <a:gd name="T7" fmla="*/ 2147483647 h 1943"/>
                              <a:gd name="T8" fmla="*/ 2147483647 w 1296"/>
                              <a:gd name="T9" fmla="*/ 2147483647 h 1943"/>
                              <a:gd name="T10" fmla="*/ 2147483647 w 1296"/>
                              <a:gd name="T11" fmla="*/ 2147483647 h 1943"/>
                              <a:gd name="T12" fmla="*/ 2147483647 w 1296"/>
                              <a:gd name="T13" fmla="*/ 0 h 1943"/>
                              <a:gd name="T14" fmla="*/ 2147483647 w 1296"/>
                              <a:gd name="T15" fmla="*/ 0 h 1943"/>
                              <a:gd name="T16" fmla="*/ 2147483647 w 1296"/>
                              <a:gd name="T17" fmla="*/ 2147483647 h 1943"/>
                              <a:gd name="T18" fmla="*/ 2147483647 w 1296"/>
                              <a:gd name="T19" fmla="*/ 2147483647 h 1943"/>
                              <a:gd name="T20" fmla="*/ 2147483647 w 1296"/>
                              <a:gd name="T21" fmla="*/ 0 h 1943"/>
                              <a:gd name="T22" fmla="*/ 2147483647 w 1296"/>
                              <a:gd name="T23" fmla="*/ 2147483647 h 1943"/>
                              <a:gd name="T24" fmla="*/ 2147483647 w 1296"/>
                              <a:gd name="T25" fmla="*/ 2147483647 h 1943"/>
                              <a:gd name="T26" fmla="*/ 2147483647 w 1296"/>
                              <a:gd name="T27" fmla="*/ 2147483647 h 1943"/>
                              <a:gd name="T28" fmla="*/ 2147483647 w 1296"/>
                              <a:gd name="T29" fmla="*/ 2147483647 h 1943"/>
                              <a:gd name="T30" fmla="*/ 2147483647 w 1296"/>
                              <a:gd name="T31" fmla="*/ 2147483647 h 1943"/>
                              <a:gd name="T32" fmla="*/ 2147483647 w 1296"/>
                              <a:gd name="T33" fmla="*/ 2147483647 h 1943"/>
                              <a:gd name="T34" fmla="*/ 2147483647 w 1296"/>
                              <a:gd name="T35" fmla="*/ 2147483647 h 1943"/>
                              <a:gd name="T36" fmla="*/ 2147483647 w 1296"/>
                              <a:gd name="T37" fmla="*/ 2147483647 h 1943"/>
                              <a:gd name="T38" fmla="*/ 2147483647 w 1296"/>
                              <a:gd name="T39" fmla="*/ 2147483647 h 1943"/>
                              <a:gd name="T40" fmla="*/ 2147483647 w 1296"/>
                              <a:gd name="T41" fmla="*/ 2147483647 h 1943"/>
                              <a:gd name="T42" fmla="*/ 2147483647 w 1296"/>
                              <a:gd name="T43" fmla="*/ 2147483647 h 1943"/>
                              <a:gd name="T44" fmla="*/ 2147483647 w 1296"/>
                              <a:gd name="T45" fmla="*/ 2147483647 h 1943"/>
                              <a:gd name="T46" fmla="*/ 2147483647 w 1296"/>
                              <a:gd name="T47" fmla="*/ 2147483647 h 1943"/>
                              <a:gd name="T48" fmla="*/ 2147483647 w 1296"/>
                              <a:gd name="T49" fmla="*/ 2147483647 h 1943"/>
                              <a:gd name="T50" fmla="*/ 2147483647 w 1296"/>
                              <a:gd name="T51" fmla="*/ 2147483647 h 1943"/>
                              <a:gd name="T52" fmla="*/ 2147483647 w 1296"/>
                              <a:gd name="T53" fmla="*/ 2147483647 h 1943"/>
                              <a:gd name="T54" fmla="*/ 2147483647 w 1296"/>
                              <a:gd name="T55" fmla="*/ 2147483647 h 1943"/>
                              <a:gd name="T56" fmla="*/ 2147483647 w 1296"/>
                              <a:gd name="T57" fmla="*/ 2147483647 h 1943"/>
                              <a:gd name="T58" fmla="*/ 2147483647 w 1296"/>
                              <a:gd name="T59" fmla="*/ 2147483647 h 1943"/>
                              <a:gd name="T60" fmla="*/ 0 w 1296"/>
                              <a:gd name="T61" fmla="*/ 2147483647 h 1943"/>
                              <a:gd name="T62" fmla="*/ 0 w 1296"/>
                              <a:gd name="T63" fmla="*/ 2147483647 h 19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6"/>
                              <a:gd name="T97" fmla="*/ 0 h 1943"/>
                              <a:gd name="T98" fmla="*/ 1296 w 1296"/>
                              <a:gd name="T99" fmla="*/ 1943 h 19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6" h="1943">
                                <a:moveTo>
                                  <a:pt x="0" y="1368"/>
                                </a:moveTo>
                                <a:lnTo>
                                  <a:pt x="0" y="935"/>
                                </a:lnTo>
                                <a:lnTo>
                                  <a:pt x="143" y="935"/>
                                </a:lnTo>
                                <a:lnTo>
                                  <a:pt x="143" y="863"/>
                                </a:lnTo>
                                <a:lnTo>
                                  <a:pt x="215" y="791"/>
                                </a:lnTo>
                                <a:lnTo>
                                  <a:pt x="215" y="576"/>
                                </a:lnTo>
                                <a:lnTo>
                                  <a:pt x="503" y="0"/>
                                </a:lnTo>
                                <a:lnTo>
                                  <a:pt x="575" y="0"/>
                                </a:lnTo>
                                <a:lnTo>
                                  <a:pt x="647" y="71"/>
                                </a:lnTo>
                                <a:lnTo>
                                  <a:pt x="720" y="71"/>
                                </a:lnTo>
                                <a:lnTo>
                                  <a:pt x="864" y="0"/>
                                </a:lnTo>
                                <a:lnTo>
                                  <a:pt x="1079" y="144"/>
                                </a:lnTo>
                                <a:lnTo>
                                  <a:pt x="1079" y="791"/>
                                </a:lnTo>
                                <a:lnTo>
                                  <a:pt x="1152" y="863"/>
                                </a:lnTo>
                                <a:lnTo>
                                  <a:pt x="1152" y="935"/>
                                </a:lnTo>
                                <a:lnTo>
                                  <a:pt x="1224" y="1008"/>
                                </a:lnTo>
                                <a:lnTo>
                                  <a:pt x="1296" y="1008"/>
                                </a:lnTo>
                                <a:lnTo>
                                  <a:pt x="1296" y="1223"/>
                                </a:lnTo>
                                <a:lnTo>
                                  <a:pt x="1079" y="1295"/>
                                </a:lnTo>
                                <a:lnTo>
                                  <a:pt x="864" y="1440"/>
                                </a:lnTo>
                                <a:lnTo>
                                  <a:pt x="792" y="1368"/>
                                </a:lnTo>
                                <a:lnTo>
                                  <a:pt x="792" y="1295"/>
                                </a:lnTo>
                                <a:lnTo>
                                  <a:pt x="720" y="1295"/>
                                </a:lnTo>
                                <a:lnTo>
                                  <a:pt x="647" y="1511"/>
                                </a:lnTo>
                                <a:lnTo>
                                  <a:pt x="575" y="1511"/>
                                </a:lnTo>
                                <a:lnTo>
                                  <a:pt x="432" y="1655"/>
                                </a:lnTo>
                                <a:lnTo>
                                  <a:pt x="432" y="1583"/>
                                </a:lnTo>
                                <a:lnTo>
                                  <a:pt x="360" y="1655"/>
                                </a:lnTo>
                                <a:lnTo>
                                  <a:pt x="215" y="1871"/>
                                </a:lnTo>
                                <a:lnTo>
                                  <a:pt x="71" y="1943"/>
                                </a:lnTo>
                                <a:lnTo>
                                  <a:pt x="0" y="1800"/>
                                </a:lnTo>
                                <a:lnTo>
                                  <a:pt x="0" y="1368"/>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37" name="Freeform 143">
                            <a:extLst>
                              <a:ext uri="{FF2B5EF4-FFF2-40B4-BE49-F238E27FC236}">
                                <a16:creationId xmlns:a16="http://schemas.microsoft.com/office/drawing/2014/main" id="{0ECFC56F-C04F-4A3E-A614-1DC60AE95AE1}"/>
                              </a:ext>
                            </a:extLst>
                          </p:cNvPr>
                          <p:cNvSpPr>
                            <a:spLocks/>
                          </p:cNvSpPr>
                          <p:nvPr/>
                        </p:nvSpPr>
                        <p:spPr bwMode="auto">
                          <a:xfrm>
                            <a:off x="6773915" y="2848958"/>
                            <a:ext cx="200481" cy="336190"/>
                          </a:xfrm>
                          <a:custGeom>
                            <a:avLst/>
                            <a:gdLst>
                              <a:gd name="T0" fmla="*/ 2147483647 w 577"/>
                              <a:gd name="T1" fmla="*/ 2147483647 h 1007"/>
                              <a:gd name="T2" fmla="*/ 2147483647 w 577"/>
                              <a:gd name="T3" fmla="*/ 2147483647 h 1007"/>
                              <a:gd name="T4" fmla="*/ 2147483647 w 577"/>
                              <a:gd name="T5" fmla="*/ 2147483647 h 1007"/>
                              <a:gd name="T6" fmla="*/ 2147483647 w 577"/>
                              <a:gd name="T7" fmla="*/ 2147483647 h 1007"/>
                              <a:gd name="T8" fmla="*/ 2147483647 w 577"/>
                              <a:gd name="T9" fmla="*/ 2147483647 h 1007"/>
                              <a:gd name="T10" fmla="*/ 2147483647 w 577"/>
                              <a:gd name="T11" fmla="*/ 2147483647 h 1007"/>
                              <a:gd name="T12" fmla="*/ 2147483647 w 577"/>
                              <a:gd name="T13" fmla="*/ 0 h 1007"/>
                              <a:gd name="T14" fmla="*/ 0 w 577"/>
                              <a:gd name="T15" fmla="*/ 0 h 1007"/>
                              <a:gd name="T16" fmla="*/ 0 w 577"/>
                              <a:gd name="T17" fmla="*/ 2147483647 h 1007"/>
                              <a:gd name="T18" fmla="*/ 2147483647 w 577"/>
                              <a:gd name="T19" fmla="*/ 2147483647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
                              <a:gd name="T31" fmla="*/ 0 h 1007"/>
                              <a:gd name="T32" fmla="*/ 577 w 577"/>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 h="1007">
                                <a:moveTo>
                                  <a:pt x="289" y="1007"/>
                                </a:moveTo>
                                <a:lnTo>
                                  <a:pt x="217" y="935"/>
                                </a:lnTo>
                                <a:lnTo>
                                  <a:pt x="289" y="647"/>
                                </a:lnTo>
                                <a:lnTo>
                                  <a:pt x="360" y="431"/>
                                </a:lnTo>
                                <a:lnTo>
                                  <a:pt x="432" y="288"/>
                                </a:lnTo>
                                <a:lnTo>
                                  <a:pt x="577" y="215"/>
                                </a:lnTo>
                                <a:lnTo>
                                  <a:pt x="577" y="0"/>
                                </a:lnTo>
                                <a:lnTo>
                                  <a:pt x="0" y="0"/>
                                </a:lnTo>
                                <a:lnTo>
                                  <a:pt x="0" y="1007"/>
                                </a:lnTo>
                                <a:lnTo>
                                  <a:pt x="289" y="1007"/>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38" name="Freeform 144">
                            <a:extLst>
                              <a:ext uri="{FF2B5EF4-FFF2-40B4-BE49-F238E27FC236}">
                                <a16:creationId xmlns:a16="http://schemas.microsoft.com/office/drawing/2014/main" id="{EF7C0CD3-F58D-4036-8E95-8CBE75F1150B}"/>
                              </a:ext>
                            </a:extLst>
                          </p:cNvPr>
                          <p:cNvSpPr>
                            <a:spLocks/>
                          </p:cNvSpPr>
                          <p:nvPr/>
                        </p:nvSpPr>
                        <p:spPr bwMode="auto">
                          <a:xfrm>
                            <a:off x="6773915" y="2848958"/>
                            <a:ext cx="200481" cy="336190"/>
                          </a:xfrm>
                          <a:custGeom>
                            <a:avLst/>
                            <a:gdLst>
                              <a:gd name="T0" fmla="*/ 2147483647 w 577"/>
                              <a:gd name="T1" fmla="*/ 2147483647 h 1007"/>
                              <a:gd name="T2" fmla="*/ 2147483647 w 577"/>
                              <a:gd name="T3" fmla="*/ 2147483647 h 1007"/>
                              <a:gd name="T4" fmla="*/ 2147483647 w 577"/>
                              <a:gd name="T5" fmla="*/ 2147483647 h 1007"/>
                              <a:gd name="T6" fmla="*/ 2147483647 w 577"/>
                              <a:gd name="T7" fmla="*/ 2147483647 h 1007"/>
                              <a:gd name="T8" fmla="*/ 2147483647 w 577"/>
                              <a:gd name="T9" fmla="*/ 2147483647 h 1007"/>
                              <a:gd name="T10" fmla="*/ 2147483647 w 577"/>
                              <a:gd name="T11" fmla="*/ 2147483647 h 1007"/>
                              <a:gd name="T12" fmla="*/ 2147483647 w 577"/>
                              <a:gd name="T13" fmla="*/ 0 h 1007"/>
                              <a:gd name="T14" fmla="*/ 0 w 577"/>
                              <a:gd name="T15" fmla="*/ 0 h 1007"/>
                              <a:gd name="T16" fmla="*/ 0 w 577"/>
                              <a:gd name="T17" fmla="*/ 2147483647 h 1007"/>
                              <a:gd name="T18" fmla="*/ 2147483647 w 577"/>
                              <a:gd name="T19" fmla="*/ 2147483647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
                              <a:gd name="T31" fmla="*/ 0 h 1007"/>
                              <a:gd name="T32" fmla="*/ 577 w 577"/>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 h="1007">
                                <a:moveTo>
                                  <a:pt x="289" y="1007"/>
                                </a:moveTo>
                                <a:lnTo>
                                  <a:pt x="217" y="935"/>
                                </a:lnTo>
                                <a:lnTo>
                                  <a:pt x="289" y="647"/>
                                </a:lnTo>
                                <a:lnTo>
                                  <a:pt x="360" y="431"/>
                                </a:lnTo>
                                <a:lnTo>
                                  <a:pt x="432" y="288"/>
                                </a:lnTo>
                                <a:lnTo>
                                  <a:pt x="577" y="215"/>
                                </a:lnTo>
                                <a:lnTo>
                                  <a:pt x="577" y="0"/>
                                </a:lnTo>
                                <a:lnTo>
                                  <a:pt x="0" y="0"/>
                                </a:lnTo>
                                <a:lnTo>
                                  <a:pt x="0" y="1007"/>
                                </a:lnTo>
                                <a:lnTo>
                                  <a:pt x="289" y="1007"/>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39" name="Freeform 145" descr="Sand">
                            <a:extLst>
                              <a:ext uri="{FF2B5EF4-FFF2-40B4-BE49-F238E27FC236}">
                                <a16:creationId xmlns:a16="http://schemas.microsoft.com/office/drawing/2014/main" id="{849E89FD-9A48-4699-B9A6-D412FDF3E2D2}"/>
                              </a:ext>
                            </a:extLst>
                          </p:cNvPr>
                          <p:cNvSpPr>
                            <a:spLocks/>
                          </p:cNvSpPr>
                          <p:nvPr/>
                        </p:nvSpPr>
                        <p:spPr bwMode="auto">
                          <a:xfrm>
                            <a:off x="6523853" y="3379104"/>
                            <a:ext cx="200481" cy="340500"/>
                          </a:xfrm>
                          <a:custGeom>
                            <a:avLst/>
                            <a:gdLst>
                              <a:gd name="T0" fmla="*/ 0 w 576"/>
                              <a:gd name="T1" fmla="*/ 2147483647 h 1007"/>
                              <a:gd name="T2" fmla="*/ 2147483647 w 576"/>
                              <a:gd name="T3" fmla="*/ 2147483647 h 1007"/>
                              <a:gd name="T4" fmla="*/ 2147483647 w 576"/>
                              <a:gd name="T5" fmla="*/ 2147483647 h 1007"/>
                              <a:gd name="T6" fmla="*/ 2147483647 w 576"/>
                              <a:gd name="T7" fmla="*/ 2147483647 h 1007"/>
                              <a:gd name="T8" fmla="*/ 2147483647 w 576"/>
                              <a:gd name="T9" fmla="*/ 2147483647 h 1007"/>
                              <a:gd name="T10" fmla="*/ 2147483647 w 576"/>
                              <a:gd name="T11" fmla="*/ 2147483647 h 1007"/>
                              <a:gd name="T12" fmla="*/ 2147483647 w 576"/>
                              <a:gd name="T13" fmla="*/ 2147483647 h 1007"/>
                              <a:gd name="T14" fmla="*/ 2147483647 w 576"/>
                              <a:gd name="T15" fmla="*/ 2147483647 h 1007"/>
                              <a:gd name="T16" fmla="*/ 2147483647 w 576"/>
                              <a:gd name="T17" fmla="*/ 2147483647 h 1007"/>
                              <a:gd name="T18" fmla="*/ 2147483647 w 576"/>
                              <a:gd name="T19" fmla="*/ 2147483647 h 1007"/>
                              <a:gd name="T20" fmla="*/ 2147483647 w 576"/>
                              <a:gd name="T21" fmla="*/ 0 h 1007"/>
                              <a:gd name="T22" fmla="*/ 2147483647 w 576"/>
                              <a:gd name="T23" fmla="*/ 0 h 1007"/>
                              <a:gd name="T24" fmla="*/ 2147483647 w 576"/>
                              <a:gd name="T25" fmla="*/ 2147483647 h 1007"/>
                              <a:gd name="T26" fmla="*/ 2147483647 w 576"/>
                              <a:gd name="T27" fmla="*/ 2147483647 h 1007"/>
                              <a:gd name="T28" fmla="*/ 2147483647 w 576"/>
                              <a:gd name="T29" fmla="*/ 2147483647 h 1007"/>
                              <a:gd name="T30" fmla="*/ 2147483647 w 576"/>
                              <a:gd name="T31" fmla="*/ 2147483647 h 1007"/>
                              <a:gd name="T32" fmla="*/ 2147483647 w 576"/>
                              <a:gd name="T33" fmla="*/ 2147483647 h 1007"/>
                              <a:gd name="T34" fmla="*/ 0 w 576"/>
                              <a:gd name="T35" fmla="*/ 2147483647 h 10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1007"/>
                              <a:gd name="T56" fmla="*/ 576 w 576"/>
                              <a:gd name="T57" fmla="*/ 1007 h 10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1007">
                                <a:moveTo>
                                  <a:pt x="0" y="719"/>
                                </a:moveTo>
                                <a:lnTo>
                                  <a:pt x="144" y="864"/>
                                </a:lnTo>
                                <a:lnTo>
                                  <a:pt x="216" y="864"/>
                                </a:lnTo>
                                <a:lnTo>
                                  <a:pt x="288" y="1007"/>
                                </a:lnTo>
                                <a:lnTo>
                                  <a:pt x="288" y="935"/>
                                </a:lnTo>
                                <a:lnTo>
                                  <a:pt x="433" y="719"/>
                                </a:lnTo>
                                <a:lnTo>
                                  <a:pt x="576" y="432"/>
                                </a:lnTo>
                                <a:lnTo>
                                  <a:pt x="433" y="359"/>
                                </a:lnTo>
                                <a:lnTo>
                                  <a:pt x="505" y="287"/>
                                </a:lnTo>
                                <a:lnTo>
                                  <a:pt x="576" y="144"/>
                                </a:lnTo>
                                <a:lnTo>
                                  <a:pt x="288" y="0"/>
                                </a:lnTo>
                                <a:lnTo>
                                  <a:pt x="216" y="0"/>
                                </a:lnTo>
                                <a:lnTo>
                                  <a:pt x="144" y="144"/>
                                </a:lnTo>
                                <a:lnTo>
                                  <a:pt x="144" y="359"/>
                                </a:lnTo>
                                <a:lnTo>
                                  <a:pt x="288" y="504"/>
                                </a:lnTo>
                                <a:lnTo>
                                  <a:pt x="144" y="647"/>
                                </a:lnTo>
                                <a:lnTo>
                                  <a:pt x="73" y="647"/>
                                </a:lnTo>
                                <a:lnTo>
                                  <a:pt x="0" y="719"/>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0" name="Freeform 146" descr="Sand">
                            <a:extLst>
                              <a:ext uri="{FF2B5EF4-FFF2-40B4-BE49-F238E27FC236}">
                                <a16:creationId xmlns:a16="http://schemas.microsoft.com/office/drawing/2014/main" id="{A5509A8F-4103-441A-BC80-89985C03F18B}"/>
                              </a:ext>
                            </a:extLst>
                          </p:cNvPr>
                          <p:cNvSpPr>
                            <a:spLocks/>
                          </p:cNvSpPr>
                          <p:nvPr/>
                        </p:nvSpPr>
                        <p:spPr bwMode="auto">
                          <a:xfrm>
                            <a:off x="6523853" y="3379104"/>
                            <a:ext cx="200481" cy="340500"/>
                          </a:xfrm>
                          <a:custGeom>
                            <a:avLst/>
                            <a:gdLst>
                              <a:gd name="T0" fmla="*/ 0 w 576"/>
                              <a:gd name="T1" fmla="*/ 2147483647 h 1007"/>
                              <a:gd name="T2" fmla="*/ 2147483647 w 576"/>
                              <a:gd name="T3" fmla="*/ 2147483647 h 1007"/>
                              <a:gd name="T4" fmla="*/ 2147483647 w 576"/>
                              <a:gd name="T5" fmla="*/ 2147483647 h 1007"/>
                              <a:gd name="T6" fmla="*/ 2147483647 w 576"/>
                              <a:gd name="T7" fmla="*/ 2147483647 h 1007"/>
                              <a:gd name="T8" fmla="*/ 2147483647 w 576"/>
                              <a:gd name="T9" fmla="*/ 2147483647 h 1007"/>
                              <a:gd name="T10" fmla="*/ 2147483647 w 576"/>
                              <a:gd name="T11" fmla="*/ 2147483647 h 1007"/>
                              <a:gd name="T12" fmla="*/ 2147483647 w 576"/>
                              <a:gd name="T13" fmla="*/ 2147483647 h 1007"/>
                              <a:gd name="T14" fmla="*/ 2147483647 w 576"/>
                              <a:gd name="T15" fmla="*/ 2147483647 h 1007"/>
                              <a:gd name="T16" fmla="*/ 2147483647 w 576"/>
                              <a:gd name="T17" fmla="*/ 2147483647 h 1007"/>
                              <a:gd name="T18" fmla="*/ 2147483647 w 576"/>
                              <a:gd name="T19" fmla="*/ 2147483647 h 1007"/>
                              <a:gd name="T20" fmla="*/ 2147483647 w 576"/>
                              <a:gd name="T21" fmla="*/ 0 h 1007"/>
                              <a:gd name="T22" fmla="*/ 2147483647 w 576"/>
                              <a:gd name="T23" fmla="*/ 0 h 1007"/>
                              <a:gd name="T24" fmla="*/ 2147483647 w 576"/>
                              <a:gd name="T25" fmla="*/ 2147483647 h 1007"/>
                              <a:gd name="T26" fmla="*/ 2147483647 w 576"/>
                              <a:gd name="T27" fmla="*/ 2147483647 h 1007"/>
                              <a:gd name="T28" fmla="*/ 2147483647 w 576"/>
                              <a:gd name="T29" fmla="*/ 2147483647 h 1007"/>
                              <a:gd name="T30" fmla="*/ 2147483647 w 576"/>
                              <a:gd name="T31" fmla="*/ 2147483647 h 1007"/>
                              <a:gd name="T32" fmla="*/ 2147483647 w 576"/>
                              <a:gd name="T33" fmla="*/ 2147483647 h 1007"/>
                              <a:gd name="T34" fmla="*/ 0 w 576"/>
                              <a:gd name="T35" fmla="*/ 2147483647 h 10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1007"/>
                              <a:gd name="T56" fmla="*/ 576 w 576"/>
                              <a:gd name="T57" fmla="*/ 1007 h 10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1007">
                                <a:moveTo>
                                  <a:pt x="0" y="719"/>
                                </a:moveTo>
                                <a:lnTo>
                                  <a:pt x="144" y="864"/>
                                </a:lnTo>
                                <a:lnTo>
                                  <a:pt x="216" y="864"/>
                                </a:lnTo>
                                <a:lnTo>
                                  <a:pt x="288" y="1007"/>
                                </a:lnTo>
                                <a:lnTo>
                                  <a:pt x="288" y="935"/>
                                </a:lnTo>
                                <a:lnTo>
                                  <a:pt x="433" y="719"/>
                                </a:lnTo>
                                <a:lnTo>
                                  <a:pt x="576" y="432"/>
                                </a:lnTo>
                                <a:lnTo>
                                  <a:pt x="433" y="359"/>
                                </a:lnTo>
                                <a:lnTo>
                                  <a:pt x="505" y="287"/>
                                </a:lnTo>
                                <a:lnTo>
                                  <a:pt x="576" y="144"/>
                                </a:lnTo>
                                <a:lnTo>
                                  <a:pt x="288" y="0"/>
                                </a:lnTo>
                                <a:lnTo>
                                  <a:pt x="216" y="0"/>
                                </a:lnTo>
                                <a:lnTo>
                                  <a:pt x="144" y="144"/>
                                </a:lnTo>
                                <a:lnTo>
                                  <a:pt x="144" y="359"/>
                                </a:lnTo>
                                <a:lnTo>
                                  <a:pt x="288" y="504"/>
                                </a:lnTo>
                                <a:lnTo>
                                  <a:pt x="144" y="647"/>
                                </a:lnTo>
                                <a:lnTo>
                                  <a:pt x="73" y="647"/>
                                </a:lnTo>
                                <a:lnTo>
                                  <a:pt x="0" y="719"/>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1" name="Freeform 147" descr="Sand">
                            <a:extLst>
                              <a:ext uri="{FF2B5EF4-FFF2-40B4-BE49-F238E27FC236}">
                                <a16:creationId xmlns:a16="http://schemas.microsoft.com/office/drawing/2014/main" id="{9C146E2F-BC8A-496A-B912-65E55BD28A8E}"/>
                              </a:ext>
                            </a:extLst>
                          </p:cNvPr>
                          <p:cNvSpPr>
                            <a:spLocks/>
                          </p:cNvSpPr>
                          <p:nvPr/>
                        </p:nvSpPr>
                        <p:spPr bwMode="auto">
                          <a:xfrm>
                            <a:off x="6523853" y="3379104"/>
                            <a:ext cx="200481" cy="340500"/>
                          </a:xfrm>
                          <a:custGeom>
                            <a:avLst/>
                            <a:gdLst>
                              <a:gd name="T0" fmla="*/ 0 w 576"/>
                              <a:gd name="T1" fmla="*/ 2147483647 h 1007"/>
                              <a:gd name="T2" fmla="*/ 2147483647 w 576"/>
                              <a:gd name="T3" fmla="*/ 2147483647 h 1007"/>
                              <a:gd name="T4" fmla="*/ 2147483647 w 576"/>
                              <a:gd name="T5" fmla="*/ 2147483647 h 1007"/>
                              <a:gd name="T6" fmla="*/ 2147483647 w 576"/>
                              <a:gd name="T7" fmla="*/ 2147483647 h 1007"/>
                              <a:gd name="T8" fmla="*/ 2147483647 w 576"/>
                              <a:gd name="T9" fmla="*/ 2147483647 h 1007"/>
                              <a:gd name="T10" fmla="*/ 2147483647 w 576"/>
                              <a:gd name="T11" fmla="*/ 2147483647 h 1007"/>
                              <a:gd name="T12" fmla="*/ 2147483647 w 576"/>
                              <a:gd name="T13" fmla="*/ 2147483647 h 1007"/>
                              <a:gd name="T14" fmla="*/ 2147483647 w 576"/>
                              <a:gd name="T15" fmla="*/ 2147483647 h 1007"/>
                              <a:gd name="T16" fmla="*/ 2147483647 w 576"/>
                              <a:gd name="T17" fmla="*/ 2147483647 h 1007"/>
                              <a:gd name="T18" fmla="*/ 2147483647 w 576"/>
                              <a:gd name="T19" fmla="*/ 2147483647 h 1007"/>
                              <a:gd name="T20" fmla="*/ 2147483647 w 576"/>
                              <a:gd name="T21" fmla="*/ 0 h 1007"/>
                              <a:gd name="T22" fmla="*/ 2147483647 w 576"/>
                              <a:gd name="T23" fmla="*/ 0 h 1007"/>
                              <a:gd name="T24" fmla="*/ 2147483647 w 576"/>
                              <a:gd name="T25" fmla="*/ 2147483647 h 1007"/>
                              <a:gd name="T26" fmla="*/ 2147483647 w 576"/>
                              <a:gd name="T27" fmla="*/ 2147483647 h 1007"/>
                              <a:gd name="T28" fmla="*/ 2147483647 w 576"/>
                              <a:gd name="T29" fmla="*/ 2147483647 h 1007"/>
                              <a:gd name="T30" fmla="*/ 2147483647 w 576"/>
                              <a:gd name="T31" fmla="*/ 2147483647 h 1007"/>
                              <a:gd name="T32" fmla="*/ 2147483647 w 576"/>
                              <a:gd name="T33" fmla="*/ 2147483647 h 1007"/>
                              <a:gd name="T34" fmla="*/ 0 w 576"/>
                              <a:gd name="T35" fmla="*/ 2147483647 h 10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1007"/>
                              <a:gd name="T56" fmla="*/ 576 w 576"/>
                              <a:gd name="T57" fmla="*/ 1007 h 10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1007">
                                <a:moveTo>
                                  <a:pt x="0" y="719"/>
                                </a:moveTo>
                                <a:lnTo>
                                  <a:pt x="144" y="864"/>
                                </a:lnTo>
                                <a:lnTo>
                                  <a:pt x="216" y="864"/>
                                </a:lnTo>
                                <a:lnTo>
                                  <a:pt x="288" y="1007"/>
                                </a:lnTo>
                                <a:lnTo>
                                  <a:pt x="288" y="935"/>
                                </a:lnTo>
                                <a:lnTo>
                                  <a:pt x="433" y="719"/>
                                </a:lnTo>
                                <a:lnTo>
                                  <a:pt x="576" y="432"/>
                                </a:lnTo>
                                <a:lnTo>
                                  <a:pt x="433" y="359"/>
                                </a:lnTo>
                                <a:lnTo>
                                  <a:pt x="505" y="287"/>
                                </a:lnTo>
                                <a:lnTo>
                                  <a:pt x="576" y="144"/>
                                </a:lnTo>
                                <a:lnTo>
                                  <a:pt x="288" y="0"/>
                                </a:lnTo>
                                <a:lnTo>
                                  <a:pt x="216" y="0"/>
                                </a:lnTo>
                                <a:lnTo>
                                  <a:pt x="144" y="144"/>
                                </a:lnTo>
                                <a:lnTo>
                                  <a:pt x="144" y="359"/>
                                </a:lnTo>
                                <a:lnTo>
                                  <a:pt x="288" y="504"/>
                                </a:lnTo>
                                <a:lnTo>
                                  <a:pt x="144" y="647"/>
                                </a:lnTo>
                                <a:lnTo>
                                  <a:pt x="73" y="647"/>
                                </a:lnTo>
                                <a:lnTo>
                                  <a:pt x="0" y="719"/>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2" name="Freeform 148">
                            <a:extLst>
                              <a:ext uri="{FF2B5EF4-FFF2-40B4-BE49-F238E27FC236}">
                                <a16:creationId xmlns:a16="http://schemas.microsoft.com/office/drawing/2014/main" id="{880C8947-BC8F-423A-97D9-F771C49A7A5E}"/>
                              </a:ext>
                            </a:extLst>
                          </p:cNvPr>
                          <p:cNvSpPr>
                            <a:spLocks/>
                          </p:cNvSpPr>
                          <p:nvPr/>
                        </p:nvSpPr>
                        <p:spPr bwMode="auto">
                          <a:xfrm>
                            <a:off x="6523853" y="3379104"/>
                            <a:ext cx="200481" cy="340500"/>
                          </a:xfrm>
                          <a:custGeom>
                            <a:avLst/>
                            <a:gdLst>
                              <a:gd name="T0" fmla="*/ 0 w 576"/>
                              <a:gd name="T1" fmla="*/ 2147483647 h 1007"/>
                              <a:gd name="T2" fmla="*/ 2147483647 w 576"/>
                              <a:gd name="T3" fmla="*/ 2147483647 h 1007"/>
                              <a:gd name="T4" fmla="*/ 2147483647 w 576"/>
                              <a:gd name="T5" fmla="*/ 2147483647 h 1007"/>
                              <a:gd name="T6" fmla="*/ 2147483647 w 576"/>
                              <a:gd name="T7" fmla="*/ 2147483647 h 1007"/>
                              <a:gd name="T8" fmla="*/ 2147483647 w 576"/>
                              <a:gd name="T9" fmla="*/ 2147483647 h 1007"/>
                              <a:gd name="T10" fmla="*/ 2147483647 w 576"/>
                              <a:gd name="T11" fmla="*/ 2147483647 h 1007"/>
                              <a:gd name="T12" fmla="*/ 2147483647 w 576"/>
                              <a:gd name="T13" fmla="*/ 2147483647 h 1007"/>
                              <a:gd name="T14" fmla="*/ 2147483647 w 576"/>
                              <a:gd name="T15" fmla="*/ 2147483647 h 1007"/>
                              <a:gd name="T16" fmla="*/ 2147483647 w 576"/>
                              <a:gd name="T17" fmla="*/ 2147483647 h 1007"/>
                              <a:gd name="T18" fmla="*/ 2147483647 w 576"/>
                              <a:gd name="T19" fmla="*/ 2147483647 h 1007"/>
                              <a:gd name="T20" fmla="*/ 2147483647 w 576"/>
                              <a:gd name="T21" fmla="*/ 0 h 1007"/>
                              <a:gd name="T22" fmla="*/ 2147483647 w 576"/>
                              <a:gd name="T23" fmla="*/ 0 h 1007"/>
                              <a:gd name="T24" fmla="*/ 2147483647 w 576"/>
                              <a:gd name="T25" fmla="*/ 2147483647 h 1007"/>
                              <a:gd name="T26" fmla="*/ 2147483647 w 576"/>
                              <a:gd name="T27" fmla="*/ 2147483647 h 1007"/>
                              <a:gd name="T28" fmla="*/ 2147483647 w 576"/>
                              <a:gd name="T29" fmla="*/ 2147483647 h 1007"/>
                              <a:gd name="T30" fmla="*/ 2147483647 w 576"/>
                              <a:gd name="T31" fmla="*/ 2147483647 h 1007"/>
                              <a:gd name="T32" fmla="*/ 2147483647 w 576"/>
                              <a:gd name="T33" fmla="*/ 2147483647 h 1007"/>
                              <a:gd name="T34" fmla="*/ 0 w 576"/>
                              <a:gd name="T35" fmla="*/ 2147483647 h 10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1007"/>
                              <a:gd name="T56" fmla="*/ 576 w 576"/>
                              <a:gd name="T57" fmla="*/ 1007 h 10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1007">
                                <a:moveTo>
                                  <a:pt x="0" y="719"/>
                                </a:moveTo>
                                <a:lnTo>
                                  <a:pt x="144" y="864"/>
                                </a:lnTo>
                                <a:lnTo>
                                  <a:pt x="216" y="864"/>
                                </a:lnTo>
                                <a:lnTo>
                                  <a:pt x="288" y="1007"/>
                                </a:lnTo>
                                <a:lnTo>
                                  <a:pt x="288" y="935"/>
                                </a:lnTo>
                                <a:lnTo>
                                  <a:pt x="433" y="719"/>
                                </a:lnTo>
                                <a:lnTo>
                                  <a:pt x="576" y="432"/>
                                </a:lnTo>
                                <a:lnTo>
                                  <a:pt x="433" y="359"/>
                                </a:lnTo>
                                <a:lnTo>
                                  <a:pt x="505" y="287"/>
                                </a:lnTo>
                                <a:lnTo>
                                  <a:pt x="576" y="144"/>
                                </a:lnTo>
                                <a:lnTo>
                                  <a:pt x="288" y="0"/>
                                </a:lnTo>
                                <a:lnTo>
                                  <a:pt x="216" y="0"/>
                                </a:lnTo>
                                <a:lnTo>
                                  <a:pt x="144" y="144"/>
                                </a:lnTo>
                                <a:lnTo>
                                  <a:pt x="144" y="359"/>
                                </a:lnTo>
                                <a:lnTo>
                                  <a:pt x="288" y="504"/>
                                </a:lnTo>
                                <a:lnTo>
                                  <a:pt x="144" y="647"/>
                                </a:lnTo>
                                <a:lnTo>
                                  <a:pt x="73" y="647"/>
                                </a:lnTo>
                                <a:lnTo>
                                  <a:pt x="0" y="719"/>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43" name="Freeform 149" descr="Sand">
                            <a:extLst>
                              <a:ext uri="{FF2B5EF4-FFF2-40B4-BE49-F238E27FC236}">
                                <a16:creationId xmlns:a16="http://schemas.microsoft.com/office/drawing/2014/main" id="{F3A7A5FC-47E1-44DE-BEFE-676939DFC0F0}"/>
                              </a:ext>
                            </a:extLst>
                          </p:cNvPr>
                          <p:cNvSpPr>
                            <a:spLocks/>
                          </p:cNvSpPr>
                          <p:nvPr/>
                        </p:nvSpPr>
                        <p:spPr bwMode="auto">
                          <a:xfrm>
                            <a:off x="6750203" y="3161442"/>
                            <a:ext cx="398804" cy="193956"/>
                          </a:xfrm>
                          <a:custGeom>
                            <a:avLst/>
                            <a:gdLst>
                              <a:gd name="T0" fmla="*/ 0 w 1153"/>
                              <a:gd name="T1" fmla="*/ 2147483647 h 575"/>
                              <a:gd name="T2" fmla="*/ 2147483647 w 1153"/>
                              <a:gd name="T3" fmla="*/ 2147483647 h 575"/>
                              <a:gd name="T4" fmla="*/ 2147483647 w 1153"/>
                              <a:gd name="T5" fmla="*/ 2147483647 h 575"/>
                              <a:gd name="T6" fmla="*/ 2147483647 w 1153"/>
                              <a:gd name="T7" fmla="*/ 0 h 575"/>
                              <a:gd name="T8" fmla="*/ 2147483647 w 1153"/>
                              <a:gd name="T9" fmla="*/ 2147483647 h 575"/>
                              <a:gd name="T10" fmla="*/ 2147483647 w 1153"/>
                              <a:gd name="T11" fmla="*/ 2147483647 h 575"/>
                              <a:gd name="T12" fmla="*/ 2147483647 w 1153"/>
                              <a:gd name="T13" fmla="*/ 2147483647 h 575"/>
                              <a:gd name="T14" fmla="*/ 2147483647 w 1153"/>
                              <a:gd name="T15" fmla="*/ 2147483647 h 575"/>
                              <a:gd name="T16" fmla="*/ 2147483647 w 1153"/>
                              <a:gd name="T17" fmla="*/ 2147483647 h 575"/>
                              <a:gd name="T18" fmla="*/ 2147483647 w 1153"/>
                              <a:gd name="T19" fmla="*/ 2147483647 h 575"/>
                              <a:gd name="T20" fmla="*/ 2147483647 w 1153"/>
                              <a:gd name="T21" fmla="*/ 2147483647 h 575"/>
                              <a:gd name="T22" fmla="*/ 2147483647 w 1153"/>
                              <a:gd name="T23" fmla="*/ 2147483647 h 575"/>
                              <a:gd name="T24" fmla="*/ 2147483647 w 1153"/>
                              <a:gd name="T25" fmla="*/ 2147483647 h 575"/>
                              <a:gd name="T26" fmla="*/ 2147483647 w 1153"/>
                              <a:gd name="T27" fmla="*/ 2147483647 h 575"/>
                              <a:gd name="T28" fmla="*/ 2147483647 w 1153"/>
                              <a:gd name="T29" fmla="*/ 2147483647 h 575"/>
                              <a:gd name="T30" fmla="*/ 2147483647 w 1153"/>
                              <a:gd name="T31" fmla="*/ 2147483647 h 575"/>
                              <a:gd name="T32" fmla="*/ 2147483647 w 1153"/>
                              <a:gd name="T33" fmla="*/ 2147483647 h 575"/>
                              <a:gd name="T34" fmla="*/ 2147483647 w 1153"/>
                              <a:gd name="T35" fmla="*/ 2147483647 h 575"/>
                              <a:gd name="T36" fmla="*/ 2147483647 w 1153"/>
                              <a:gd name="T37" fmla="*/ 2147483647 h 575"/>
                              <a:gd name="T38" fmla="*/ 0 w 1153"/>
                              <a:gd name="T39" fmla="*/ 2147483647 h 5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575"/>
                              <a:gd name="T62" fmla="*/ 1153 w 1153"/>
                              <a:gd name="T63" fmla="*/ 575 h 5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575">
                                <a:moveTo>
                                  <a:pt x="0" y="360"/>
                                </a:moveTo>
                                <a:lnTo>
                                  <a:pt x="72" y="72"/>
                                </a:lnTo>
                                <a:lnTo>
                                  <a:pt x="721" y="72"/>
                                </a:lnTo>
                                <a:lnTo>
                                  <a:pt x="864" y="0"/>
                                </a:lnTo>
                                <a:lnTo>
                                  <a:pt x="936" y="143"/>
                                </a:lnTo>
                                <a:lnTo>
                                  <a:pt x="864" y="216"/>
                                </a:lnTo>
                                <a:lnTo>
                                  <a:pt x="936" y="288"/>
                                </a:lnTo>
                                <a:lnTo>
                                  <a:pt x="1008" y="432"/>
                                </a:lnTo>
                                <a:lnTo>
                                  <a:pt x="1008" y="503"/>
                                </a:lnTo>
                                <a:lnTo>
                                  <a:pt x="1153" y="503"/>
                                </a:lnTo>
                                <a:lnTo>
                                  <a:pt x="1153" y="432"/>
                                </a:lnTo>
                                <a:lnTo>
                                  <a:pt x="1153" y="503"/>
                                </a:lnTo>
                                <a:lnTo>
                                  <a:pt x="1081" y="575"/>
                                </a:lnTo>
                                <a:lnTo>
                                  <a:pt x="1008" y="575"/>
                                </a:lnTo>
                                <a:lnTo>
                                  <a:pt x="936" y="503"/>
                                </a:lnTo>
                                <a:lnTo>
                                  <a:pt x="793" y="575"/>
                                </a:lnTo>
                                <a:lnTo>
                                  <a:pt x="793" y="503"/>
                                </a:lnTo>
                                <a:lnTo>
                                  <a:pt x="721" y="432"/>
                                </a:lnTo>
                                <a:lnTo>
                                  <a:pt x="721" y="360"/>
                                </a:lnTo>
                                <a:lnTo>
                                  <a:pt x="0" y="360"/>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4" name="Freeform 150">
                            <a:extLst>
                              <a:ext uri="{FF2B5EF4-FFF2-40B4-BE49-F238E27FC236}">
                                <a16:creationId xmlns:a16="http://schemas.microsoft.com/office/drawing/2014/main" id="{F80DDAA2-730B-4379-A081-32C0178C442A}"/>
                              </a:ext>
                            </a:extLst>
                          </p:cNvPr>
                          <p:cNvSpPr>
                            <a:spLocks/>
                          </p:cNvSpPr>
                          <p:nvPr/>
                        </p:nvSpPr>
                        <p:spPr bwMode="auto">
                          <a:xfrm>
                            <a:off x="6750203" y="3161442"/>
                            <a:ext cx="398804" cy="193956"/>
                          </a:xfrm>
                          <a:custGeom>
                            <a:avLst/>
                            <a:gdLst>
                              <a:gd name="T0" fmla="*/ 0 w 1153"/>
                              <a:gd name="T1" fmla="*/ 2147483647 h 575"/>
                              <a:gd name="T2" fmla="*/ 2147483647 w 1153"/>
                              <a:gd name="T3" fmla="*/ 2147483647 h 575"/>
                              <a:gd name="T4" fmla="*/ 2147483647 w 1153"/>
                              <a:gd name="T5" fmla="*/ 2147483647 h 575"/>
                              <a:gd name="T6" fmla="*/ 2147483647 w 1153"/>
                              <a:gd name="T7" fmla="*/ 0 h 575"/>
                              <a:gd name="T8" fmla="*/ 2147483647 w 1153"/>
                              <a:gd name="T9" fmla="*/ 2147483647 h 575"/>
                              <a:gd name="T10" fmla="*/ 2147483647 w 1153"/>
                              <a:gd name="T11" fmla="*/ 2147483647 h 575"/>
                              <a:gd name="T12" fmla="*/ 2147483647 w 1153"/>
                              <a:gd name="T13" fmla="*/ 2147483647 h 575"/>
                              <a:gd name="T14" fmla="*/ 2147483647 w 1153"/>
                              <a:gd name="T15" fmla="*/ 2147483647 h 575"/>
                              <a:gd name="T16" fmla="*/ 2147483647 w 1153"/>
                              <a:gd name="T17" fmla="*/ 2147483647 h 575"/>
                              <a:gd name="T18" fmla="*/ 2147483647 w 1153"/>
                              <a:gd name="T19" fmla="*/ 2147483647 h 575"/>
                              <a:gd name="T20" fmla="*/ 2147483647 w 1153"/>
                              <a:gd name="T21" fmla="*/ 2147483647 h 575"/>
                              <a:gd name="T22" fmla="*/ 2147483647 w 1153"/>
                              <a:gd name="T23" fmla="*/ 2147483647 h 575"/>
                              <a:gd name="T24" fmla="*/ 2147483647 w 1153"/>
                              <a:gd name="T25" fmla="*/ 2147483647 h 575"/>
                              <a:gd name="T26" fmla="*/ 2147483647 w 1153"/>
                              <a:gd name="T27" fmla="*/ 2147483647 h 575"/>
                              <a:gd name="T28" fmla="*/ 2147483647 w 1153"/>
                              <a:gd name="T29" fmla="*/ 2147483647 h 575"/>
                              <a:gd name="T30" fmla="*/ 2147483647 w 1153"/>
                              <a:gd name="T31" fmla="*/ 2147483647 h 575"/>
                              <a:gd name="T32" fmla="*/ 2147483647 w 1153"/>
                              <a:gd name="T33" fmla="*/ 2147483647 h 575"/>
                              <a:gd name="T34" fmla="*/ 2147483647 w 1153"/>
                              <a:gd name="T35" fmla="*/ 2147483647 h 575"/>
                              <a:gd name="T36" fmla="*/ 2147483647 w 1153"/>
                              <a:gd name="T37" fmla="*/ 2147483647 h 575"/>
                              <a:gd name="T38" fmla="*/ 0 w 1153"/>
                              <a:gd name="T39" fmla="*/ 2147483647 h 5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575"/>
                              <a:gd name="T62" fmla="*/ 1153 w 1153"/>
                              <a:gd name="T63" fmla="*/ 575 h 5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575">
                                <a:moveTo>
                                  <a:pt x="0" y="360"/>
                                </a:moveTo>
                                <a:lnTo>
                                  <a:pt x="72" y="72"/>
                                </a:lnTo>
                                <a:lnTo>
                                  <a:pt x="721" y="72"/>
                                </a:lnTo>
                                <a:lnTo>
                                  <a:pt x="864" y="0"/>
                                </a:lnTo>
                                <a:lnTo>
                                  <a:pt x="936" y="143"/>
                                </a:lnTo>
                                <a:lnTo>
                                  <a:pt x="864" y="216"/>
                                </a:lnTo>
                                <a:lnTo>
                                  <a:pt x="936" y="288"/>
                                </a:lnTo>
                                <a:lnTo>
                                  <a:pt x="1008" y="432"/>
                                </a:lnTo>
                                <a:lnTo>
                                  <a:pt x="1008" y="503"/>
                                </a:lnTo>
                                <a:lnTo>
                                  <a:pt x="1153" y="503"/>
                                </a:lnTo>
                                <a:lnTo>
                                  <a:pt x="1153" y="432"/>
                                </a:lnTo>
                                <a:lnTo>
                                  <a:pt x="1153" y="503"/>
                                </a:lnTo>
                                <a:lnTo>
                                  <a:pt x="1081" y="575"/>
                                </a:lnTo>
                                <a:lnTo>
                                  <a:pt x="1008" y="575"/>
                                </a:lnTo>
                                <a:lnTo>
                                  <a:pt x="936" y="503"/>
                                </a:lnTo>
                                <a:lnTo>
                                  <a:pt x="793" y="575"/>
                                </a:lnTo>
                                <a:lnTo>
                                  <a:pt x="793" y="503"/>
                                </a:lnTo>
                                <a:lnTo>
                                  <a:pt x="721" y="432"/>
                                </a:lnTo>
                                <a:lnTo>
                                  <a:pt x="721" y="360"/>
                                </a:lnTo>
                                <a:lnTo>
                                  <a:pt x="0" y="360"/>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45" name="Freeform 151" descr="Sand">
                            <a:extLst>
                              <a:ext uri="{FF2B5EF4-FFF2-40B4-BE49-F238E27FC236}">
                                <a16:creationId xmlns:a16="http://schemas.microsoft.com/office/drawing/2014/main" id="{1421B700-9B5E-4436-860C-457930F6FD18}"/>
                              </a:ext>
                            </a:extLst>
                          </p:cNvPr>
                          <p:cNvSpPr>
                            <a:spLocks/>
                          </p:cNvSpPr>
                          <p:nvPr/>
                        </p:nvSpPr>
                        <p:spPr bwMode="auto">
                          <a:xfrm>
                            <a:off x="6950683" y="3282125"/>
                            <a:ext cx="73294" cy="96978"/>
                          </a:xfrm>
                          <a:custGeom>
                            <a:avLst/>
                            <a:gdLst>
                              <a:gd name="T0" fmla="*/ 0 w 217"/>
                              <a:gd name="T1" fmla="*/ 2147483647 h 288"/>
                              <a:gd name="T2" fmla="*/ 2147483647 w 217"/>
                              <a:gd name="T3" fmla="*/ 2147483647 h 288"/>
                              <a:gd name="T4" fmla="*/ 2147483647 w 217"/>
                              <a:gd name="T5" fmla="*/ 2147483647 h 288"/>
                              <a:gd name="T6" fmla="*/ 2147483647 w 217"/>
                              <a:gd name="T7" fmla="*/ 2147483647 h 288"/>
                              <a:gd name="T8" fmla="*/ 2147483647 w 217"/>
                              <a:gd name="T9" fmla="*/ 0 h 288"/>
                              <a:gd name="T10" fmla="*/ 0 w 217"/>
                              <a:gd name="T11" fmla="*/ 0 h 288"/>
                              <a:gd name="T12" fmla="*/ 0 w 217"/>
                              <a:gd name="T13" fmla="*/ 2147483647 h 288"/>
                              <a:gd name="T14" fmla="*/ 0 60000 65536"/>
                              <a:gd name="T15" fmla="*/ 0 60000 65536"/>
                              <a:gd name="T16" fmla="*/ 0 60000 65536"/>
                              <a:gd name="T17" fmla="*/ 0 60000 65536"/>
                              <a:gd name="T18" fmla="*/ 0 60000 65536"/>
                              <a:gd name="T19" fmla="*/ 0 60000 65536"/>
                              <a:gd name="T20" fmla="*/ 0 60000 65536"/>
                              <a:gd name="T21" fmla="*/ 0 w 217"/>
                              <a:gd name="T22" fmla="*/ 0 h 288"/>
                              <a:gd name="T23" fmla="*/ 217 w 217"/>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288">
                                <a:moveTo>
                                  <a:pt x="0" y="288"/>
                                </a:moveTo>
                                <a:lnTo>
                                  <a:pt x="145" y="215"/>
                                </a:lnTo>
                                <a:lnTo>
                                  <a:pt x="217" y="143"/>
                                </a:lnTo>
                                <a:lnTo>
                                  <a:pt x="145" y="72"/>
                                </a:lnTo>
                                <a:lnTo>
                                  <a:pt x="145" y="0"/>
                                </a:lnTo>
                                <a:lnTo>
                                  <a:pt x="0" y="0"/>
                                </a:lnTo>
                                <a:lnTo>
                                  <a:pt x="0" y="288"/>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6" name="Freeform 152" descr="Sand">
                            <a:extLst>
                              <a:ext uri="{FF2B5EF4-FFF2-40B4-BE49-F238E27FC236}">
                                <a16:creationId xmlns:a16="http://schemas.microsoft.com/office/drawing/2014/main" id="{61D6A8F8-02B1-4848-8F25-543103333348}"/>
                              </a:ext>
                            </a:extLst>
                          </p:cNvPr>
                          <p:cNvSpPr>
                            <a:spLocks/>
                          </p:cNvSpPr>
                          <p:nvPr/>
                        </p:nvSpPr>
                        <p:spPr bwMode="auto">
                          <a:xfrm>
                            <a:off x="6950683" y="3282125"/>
                            <a:ext cx="73294" cy="96978"/>
                          </a:xfrm>
                          <a:custGeom>
                            <a:avLst/>
                            <a:gdLst>
                              <a:gd name="T0" fmla="*/ 0 w 217"/>
                              <a:gd name="T1" fmla="*/ 2147483647 h 288"/>
                              <a:gd name="T2" fmla="*/ 2147483647 w 217"/>
                              <a:gd name="T3" fmla="*/ 2147483647 h 288"/>
                              <a:gd name="T4" fmla="*/ 2147483647 w 217"/>
                              <a:gd name="T5" fmla="*/ 2147483647 h 288"/>
                              <a:gd name="T6" fmla="*/ 2147483647 w 217"/>
                              <a:gd name="T7" fmla="*/ 2147483647 h 288"/>
                              <a:gd name="T8" fmla="*/ 2147483647 w 217"/>
                              <a:gd name="T9" fmla="*/ 0 h 288"/>
                              <a:gd name="T10" fmla="*/ 0 w 217"/>
                              <a:gd name="T11" fmla="*/ 0 h 288"/>
                              <a:gd name="T12" fmla="*/ 0 w 217"/>
                              <a:gd name="T13" fmla="*/ 2147483647 h 288"/>
                              <a:gd name="T14" fmla="*/ 0 60000 65536"/>
                              <a:gd name="T15" fmla="*/ 0 60000 65536"/>
                              <a:gd name="T16" fmla="*/ 0 60000 65536"/>
                              <a:gd name="T17" fmla="*/ 0 60000 65536"/>
                              <a:gd name="T18" fmla="*/ 0 60000 65536"/>
                              <a:gd name="T19" fmla="*/ 0 60000 65536"/>
                              <a:gd name="T20" fmla="*/ 0 60000 65536"/>
                              <a:gd name="T21" fmla="*/ 0 w 217"/>
                              <a:gd name="T22" fmla="*/ 0 h 288"/>
                              <a:gd name="T23" fmla="*/ 217 w 217"/>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288">
                                <a:moveTo>
                                  <a:pt x="0" y="288"/>
                                </a:moveTo>
                                <a:lnTo>
                                  <a:pt x="145" y="215"/>
                                </a:lnTo>
                                <a:lnTo>
                                  <a:pt x="217" y="143"/>
                                </a:lnTo>
                                <a:lnTo>
                                  <a:pt x="145" y="72"/>
                                </a:lnTo>
                                <a:lnTo>
                                  <a:pt x="145" y="0"/>
                                </a:lnTo>
                                <a:lnTo>
                                  <a:pt x="0" y="0"/>
                                </a:lnTo>
                                <a:lnTo>
                                  <a:pt x="0" y="288"/>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7" name="Freeform 153" descr="Sand">
                            <a:extLst>
                              <a:ext uri="{FF2B5EF4-FFF2-40B4-BE49-F238E27FC236}">
                                <a16:creationId xmlns:a16="http://schemas.microsoft.com/office/drawing/2014/main" id="{7681784E-9042-436E-A679-2028F383D4DC}"/>
                              </a:ext>
                            </a:extLst>
                          </p:cNvPr>
                          <p:cNvSpPr>
                            <a:spLocks/>
                          </p:cNvSpPr>
                          <p:nvPr/>
                        </p:nvSpPr>
                        <p:spPr bwMode="auto">
                          <a:xfrm>
                            <a:off x="6950683" y="3282125"/>
                            <a:ext cx="73294" cy="96978"/>
                          </a:xfrm>
                          <a:custGeom>
                            <a:avLst/>
                            <a:gdLst>
                              <a:gd name="T0" fmla="*/ 0 w 217"/>
                              <a:gd name="T1" fmla="*/ 2147483647 h 288"/>
                              <a:gd name="T2" fmla="*/ 2147483647 w 217"/>
                              <a:gd name="T3" fmla="*/ 2147483647 h 288"/>
                              <a:gd name="T4" fmla="*/ 2147483647 w 217"/>
                              <a:gd name="T5" fmla="*/ 2147483647 h 288"/>
                              <a:gd name="T6" fmla="*/ 2147483647 w 217"/>
                              <a:gd name="T7" fmla="*/ 2147483647 h 288"/>
                              <a:gd name="T8" fmla="*/ 2147483647 w 217"/>
                              <a:gd name="T9" fmla="*/ 0 h 288"/>
                              <a:gd name="T10" fmla="*/ 0 w 217"/>
                              <a:gd name="T11" fmla="*/ 0 h 288"/>
                              <a:gd name="T12" fmla="*/ 0 w 217"/>
                              <a:gd name="T13" fmla="*/ 2147483647 h 288"/>
                              <a:gd name="T14" fmla="*/ 0 60000 65536"/>
                              <a:gd name="T15" fmla="*/ 0 60000 65536"/>
                              <a:gd name="T16" fmla="*/ 0 60000 65536"/>
                              <a:gd name="T17" fmla="*/ 0 60000 65536"/>
                              <a:gd name="T18" fmla="*/ 0 60000 65536"/>
                              <a:gd name="T19" fmla="*/ 0 60000 65536"/>
                              <a:gd name="T20" fmla="*/ 0 60000 65536"/>
                              <a:gd name="T21" fmla="*/ 0 w 217"/>
                              <a:gd name="T22" fmla="*/ 0 h 288"/>
                              <a:gd name="T23" fmla="*/ 217 w 217"/>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288">
                                <a:moveTo>
                                  <a:pt x="0" y="288"/>
                                </a:moveTo>
                                <a:lnTo>
                                  <a:pt x="145" y="215"/>
                                </a:lnTo>
                                <a:lnTo>
                                  <a:pt x="217" y="143"/>
                                </a:lnTo>
                                <a:lnTo>
                                  <a:pt x="145" y="72"/>
                                </a:lnTo>
                                <a:lnTo>
                                  <a:pt x="145" y="0"/>
                                </a:lnTo>
                                <a:lnTo>
                                  <a:pt x="0" y="0"/>
                                </a:lnTo>
                                <a:lnTo>
                                  <a:pt x="0" y="288"/>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48" name="Freeform 154">
                            <a:extLst>
                              <a:ext uri="{FF2B5EF4-FFF2-40B4-BE49-F238E27FC236}">
                                <a16:creationId xmlns:a16="http://schemas.microsoft.com/office/drawing/2014/main" id="{72BEF08D-9264-4144-A971-3AF00D2F74EC}"/>
                              </a:ext>
                            </a:extLst>
                          </p:cNvPr>
                          <p:cNvSpPr>
                            <a:spLocks/>
                          </p:cNvSpPr>
                          <p:nvPr/>
                        </p:nvSpPr>
                        <p:spPr bwMode="auto">
                          <a:xfrm>
                            <a:off x="6950683" y="3282125"/>
                            <a:ext cx="73294" cy="96978"/>
                          </a:xfrm>
                          <a:custGeom>
                            <a:avLst/>
                            <a:gdLst>
                              <a:gd name="T0" fmla="*/ 0 w 217"/>
                              <a:gd name="T1" fmla="*/ 2147483647 h 288"/>
                              <a:gd name="T2" fmla="*/ 2147483647 w 217"/>
                              <a:gd name="T3" fmla="*/ 2147483647 h 288"/>
                              <a:gd name="T4" fmla="*/ 2147483647 w 217"/>
                              <a:gd name="T5" fmla="*/ 2147483647 h 288"/>
                              <a:gd name="T6" fmla="*/ 2147483647 w 217"/>
                              <a:gd name="T7" fmla="*/ 2147483647 h 288"/>
                              <a:gd name="T8" fmla="*/ 2147483647 w 217"/>
                              <a:gd name="T9" fmla="*/ 0 h 288"/>
                              <a:gd name="T10" fmla="*/ 0 w 217"/>
                              <a:gd name="T11" fmla="*/ 0 h 288"/>
                              <a:gd name="T12" fmla="*/ 0 w 217"/>
                              <a:gd name="T13" fmla="*/ 2147483647 h 288"/>
                              <a:gd name="T14" fmla="*/ 0 60000 65536"/>
                              <a:gd name="T15" fmla="*/ 0 60000 65536"/>
                              <a:gd name="T16" fmla="*/ 0 60000 65536"/>
                              <a:gd name="T17" fmla="*/ 0 60000 65536"/>
                              <a:gd name="T18" fmla="*/ 0 60000 65536"/>
                              <a:gd name="T19" fmla="*/ 0 60000 65536"/>
                              <a:gd name="T20" fmla="*/ 0 60000 65536"/>
                              <a:gd name="T21" fmla="*/ 0 w 217"/>
                              <a:gd name="T22" fmla="*/ 0 h 288"/>
                              <a:gd name="T23" fmla="*/ 217 w 217"/>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288">
                                <a:moveTo>
                                  <a:pt x="0" y="288"/>
                                </a:moveTo>
                                <a:lnTo>
                                  <a:pt x="145" y="215"/>
                                </a:lnTo>
                                <a:lnTo>
                                  <a:pt x="217" y="143"/>
                                </a:lnTo>
                                <a:lnTo>
                                  <a:pt x="145" y="72"/>
                                </a:lnTo>
                                <a:lnTo>
                                  <a:pt x="145" y="0"/>
                                </a:lnTo>
                                <a:lnTo>
                                  <a:pt x="0" y="0"/>
                                </a:lnTo>
                                <a:lnTo>
                                  <a:pt x="0" y="288"/>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49" name="Freeform 155" descr="Sand">
                            <a:extLst>
                              <a:ext uri="{FF2B5EF4-FFF2-40B4-BE49-F238E27FC236}">
                                <a16:creationId xmlns:a16="http://schemas.microsoft.com/office/drawing/2014/main" id="{46130818-5098-4D8A-8307-511B469E105B}"/>
                              </a:ext>
                            </a:extLst>
                          </p:cNvPr>
                          <p:cNvSpPr>
                            <a:spLocks/>
                          </p:cNvSpPr>
                          <p:nvPr/>
                        </p:nvSpPr>
                        <p:spPr bwMode="auto">
                          <a:xfrm>
                            <a:off x="6724335" y="3282125"/>
                            <a:ext cx="226348" cy="144390"/>
                          </a:xfrm>
                          <a:custGeom>
                            <a:avLst/>
                            <a:gdLst>
                              <a:gd name="T0" fmla="*/ 2147483647 w 648"/>
                              <a:gd name="T1" fmla="*/ 2147483647 h 432"/>
                              <a:gd name="T2" fmla="*/ 2147483647 w 648"/>
                              <a:gd name="T3" fmla="*/ 2147483647 h 432"/>
                              <a:gd name="T4" fmla="*/ 2147483647 w 648"/>
                              <a:gd name="T5" fmla="*/ 2147483647 h 432"/>
                              <a:gd name="T6" fmla="*/ 2147483647 w 648"/>
                              <a:gd name="T7" fmla="*/ 2147483647 h 432"/>
                              <a:gd name="T8" fmla="*/ 2147483647 w 648"/>
                              <a:gd name="T9" fmla="*/ 0 h 432"/>
                              <a:gd name="T10" fmla="*/ 2147483647 w 648"/>
                              <a:gd name="T11" fmla="*/ 0 h 432"/>
                              <a:gd name="T12" fmla="*/ 2147483647 w 648"/>
                              <a:gd name="T13" fmla="*/ 2147483647 h 432"/>
                              <a:gd name="T14" fmla="*/ 0 w 648"/>
                              <a:gd name="T15" fmla="*/ 2147483647 h 432"/>
                              <a:gd name="T16" fmla="*/ 2147483647 w 648"/>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432"/>
                              <a:gd name="T29" fmla="*/ 648 w 648"/>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432">
                                <a:moveTo>
                                  <a:pt x="72" y="432"/>
                                </a:moveTo>
                                <a:lnTo>
                                  <a:pt x="216" y="360"/>
                                </a:lnTo>
                                <a:lnTo>
                                  <a:pt x="289" y="288"/>
                                </a:lnTo>
                                <a:lnTo>
                                  <a:pt x="648" y="288"/>
                                </a:lnTo>
                                <a:lnTo>
                                  <a:pt x="648" y="0"/>
                                </a:lnTo>
                                <a:lnTo>
                                  <a:pt x="72" y="0"/>
                                </a:lnTo>
                                <a:lnTo>
                                  <a:pt x="72" y="360"/>
                                </a:lnTo>
                                <a:lnTo>
                                  <a:pt x="0" y="360"/>
                                </a:lnTo>
                                <a:lnTo>
                                  <a:pt x="72" y="432"/>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0" name="Freeform 156">
                            <a:extLst>
                              <a:ext uri="{FF2B5EF4-FFF2-40B4-BE49-F238E27FC236}">
                                <a16:creationId xmlns:a16="http://schemas.microsoft.com/office/drawing/2014/main" id="{8B669D39-508F-4218-A339-53C80DF07FC0}"/>
                              </a:ext>
                            </a:extLst>
                          </p:cNvPr>
                          <p:cNvSpPr>
                            <a:spLocks/>
                          </p:cNvSpPr>
                          <p:nvPr/>
                        </p:nvSpPr>
                        <p:spPr bwMode="auto">
                          <a:xfrm>
                            <a:off x="6724335" y="3282125"/>
                            <a:ext cx="226348" cy="144390"/>
                          </a:xfrm>
                          <a:custGeom>
                            <a:avLst/>
                            <a:gdLst>
                              <a:gd name="T0" fmla="*/ 2147483647 w 648"/>
                              <a:gd name="T1" fmla="*/ 2147483647 h 432"/>
                              <a:gd name="T2" fmla="*/ 2147483647 w 648"/>
                              <a:gd name="T3" fmla="*/ 2147483647 h 432"/>
                              <a:gd name="T4" fmla="*/ 2147483647 w 648"/>
                              <a:gd name="T5" fmla="*/ 2147483647 h 432"/>
                              <a:gd name="T6" fmla="*/ 2147483647 w 648"/>
                              <a:gd name="T7" fmla="*/ 2147483647 h 432"/>
                              <a:gd name="T8" fmla="*/ 2147483647 w 648"/>
                              <a:gd name="T9" fmla="*/ 0 h 432"/>
                              <a:gd name="T10" fmla="*/ 2147483647 w 648"/>
                              <a:gd name="T11" fmla="*/ 0 h 432"/>
                              <a:gd name="T12" fmla="*/ 2147483647 w 648"/>
                              <a:gd name="T13" fmla="*/ 2147483647 h 432"/>
                              <a:gd name="T14" fmla="*/ 0 w 648"/>
                              <a:gd name="T15" fmla="*/ 2147483647 h 432"/>
                              <a:gd name="T16" fmla="*/ 2147483647 w 648"/>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432"/>
                              <a:gd name="T29" fmla="*/ 648 w 648"/>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432">
                                <a:moveTo>
                                  <a:pt x="72" y="432"/>
                                </a:moveTo>
                                <a:lnTo>
                                  <a:pt x="216" y="360"/>
                                </a:lnTo>
                                <a:lnTo>
                                  <a:pt x="289" y="288"/>
                                </a:lnTo>
                                <a:lnTo>
                                  <a:pt x="648" y="288"/>
                                </a:lnTo>
                                <a:lnTo>
                                  <a:pt x="648" y="0"/>
                                </a:lnTo>
                                <a:lnTo>
                                  <a:pt x="72" y="0"/>
                                </a:lnTo>
                                <a:lnTo>
                                  <a:pt x="72" y="360"/>
                                </a:lnTo>
                                <a:lnTo>
                                  <a:pt x="0" y="360"/>
                                </a:lnTo>
                                <a:lnTo>
                                  <a:pt x="72" y="432"/>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51" name="Freeform 157" descr="Sand">
                            <a:extLst>
                              <a:ext uri="{FF2B5EF4-FFF2-40B4-BE49-F238E27FC236}">
                                <a16:creationId xmlns:a16="http://schemas.microsoft.com/office/drawing/2014/main" id="{4D23E4C7-136C-4E09-9B80-034060209F4A}"/>
                              </a:ext>
                            </a:extLst>
                          </p:cNvPr>
                          <p:cNvSpPr>
                            <a:spLocks/>
                          </p:cNvSpPr>
                          <p:nvPr/>
                        </p:nvSpPr>
                        <p:spPr bwMode="auto">
                          <a:xfrm>
                            <a:off x="5752112" y="3476081"/>
                            <a:ext cx="549705" cy="461183"/>
                          </a:xfrm>
                          <a:custGeom>
                            <a:avLst/>
                            <a:gdLst>
                              <a:gd name="T0" fmla="*/ 0 w 1585"/>
                              <a:gd name="T1" fmla="*/ 2147483647 h 1367"/>
                              <a:gd name="T2" fmla="*/ 2147483647 w 1585"/>
                              <a:gd name="T3" fmla="*/ 2147483647 h 1367"/>
                              <a:gd name="T4" fmla="*/ 2147483647 w 1585"/>
                              <a:gd name="T5" fmla="*/ 2147483647 h 1367"/>
                              <a:gd name="T6" fmla="*/ 2147483647 w 1585"/>
                              <a:gd name="T7" fmla="*/ 2147483647 h 1367"/>
                              <a:gd name="T8" fmla="*/ 2147483647 w 1585"/>
                              <a:gd name="T9" fmla="*/ 2147483647 h 1367"/>
                              <a:gd name="T10" fmla="*/ 2147483647 w 1585"/>
                              <a:gd name="T11" fmla="*/ 2147483647 h 1367"/>
                              <a:gd name="T12" fmla="*/ 2147483647 w 1585"/>
                              <a:gd name="T13" fmla="*/ 2147483647 h 1367"/>
                              <a:gd name="T14" fmla="*/ 2147483647 w 1585"/>
                              <a:gd name="T15" fmla="*/ 2147483647 h 1367"/>
                              <a:gd name="T16" fmla="*/ 2147483647 w 1585"/>
                              <a:gd name="T17" fmla="*/ 2147483647 h 1367"/>
                              <a:gd name="T18" fmla="*/ 2147483647 w 1585"/>
                              <a:gd name="T19" fmla="*/ 2147483647 h 1367"/>
                              <a:gd name="T20" fmla="*/ 2147483647 w 1585"/>
                              <a:gd name="T21" fmla="*/ 2147483647 h 1367"/>
                              <a:gd name="T22" fmla="*/ 2147483647 w 1585"/>
                              <a:gd name="T23" fmla="*/ 0 h 1367"/>
                              <a:gd name="T24" fmla="*/ 2147483647 w 1585"/>
                              <a:gd name="T25" fmla="*/ 2147483647 h 1367"/>
                              <a:gd name="T26" fmla="*/ 2147483647 w 1585"/>
                              <a:gd name="T27" fmla="*/ 2147483647 h 1367"/>
                              <a:gd name="T28" fmla="*/ 2147483647 w 1585"/>
                              <a:gd name="T29" fmla="*/ 2147483647 h 1367"/>
                              <a:gd name="T30" fmla="*/ 2147483647 w 1585"/>
                              <a:gd name="T31" fmla="*/ 2147483647 h 1367"/>
                              <a:gd name="T32" fmla="*/ 2147483647 w 1585"/>
                              <a:gd name="T33" fmla="*/ 2147483647 h 1367"/>
                              <a:gd name="T34" fmla="*/ 2147483647 w 1585"/>
                              <a:gd name="T35" fmla="*/ 2147483647 h 1367"/>
                              <a:gd name="T36" fmla="*/ 2147483647 w 1585"/>
                              <a:gd name="T37" fmla="*/ 2147483647 h 1367"/>
                              <a:gd name="T38" fmla="*/ 2147483647 w 1585"/>
                              <a:gd name="T39" fmla="*/ 2147483647 h 1367"/>
                              <a:gd name="T40" fmla="*/ 2147483647 w 1585"/>
                              <a:gd name="T41" fmla="*/ 2147483647 h 1367"/>
                              <a:gd name="T42" fmla="*/ 2147483647 w 1585"/>
                              <a:gd name="T43" fmla="*/ 2147483647 h 1367"/>
                              <a:gd name="T44" fmla="*/ 2147483647 w 1585"/>
                              <a:gd name="T45" fmla="*/ 2147483647 h 1367"/>
                              <a:gd name="T46" fmla="*/ 2147483647 w 1585"/>
                              <a:gd name="T47" fmla="*/ 2147483647 h 1367"/>
                              <a:gd name="T48" fmla="*/ 2147483647 w 1585"/>
                              <a:gd name="T49" fmla="*/ 2147483647 h 1367"/>
                              <a:gd name="T50" fmla="*/ 2147483647 w 1585"/>
                              <a:gd name="T51" fmla="*/ 2147483647 h 1367"/>
                              <a:gd name="T52" fmla="*/ 2147483647 w 1585"/>
                              <a:gd name="T53" fmla="*/ 2147483647 h 1367"/>
                              <a:gd name="T54" fmla="*/ 2147483647 w 1585"/>
                              <a:gd name="T55" fmla="*/ 2147483647 h 1367"/>
                              <a:gd name="T56" fmla="*/ 2147483647 w 1585"/>
                              <a:gd name="T57" fmla="*/ 2147483647 h 1367"/>
                              <a:gd name="T58" fmla="*/ 2147483647 w 1585"/>
                              <a:gd name="T59" fmla="*/ 2147483647 h 1367"/>
                              <a:gd name="T60" fmla="*/ 2147483647 w 1585"/>
                              <a:gd name="T61" fmla="*/ 2147483647 h 1367"/>
                              <a:gd name="T62" fmla="*/ 2147483647 w 1585"/>
                              <a:gd name="T63" fmla="*/ 2147483647 h 1367"/>
                              <a:gd name="T64" fmla="*/ 2147483647 w 1585"/>
                              <a:gd name="T65" fmla="*/ 2147483647 h 1367"/>
                              <a:gd name="T66" fmla="*/ 2147483647 w 1585"/>
                              <a:gd name="T67" fmla="*/ 2147483647 h 1367"/>
                              <a:gd name="T68" fmla="*/ 0 w 1585"/>
                              <a:gd name="T69" fmla="*/ 2147483647 h 1367"/>
                              <a:gd name="T70" fmla="*/ 0 w 1585"/>
                              <a:gd name="T71" fmla="*/ 2147483647 h 13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5"/>
                              <a:gd name="T109" fmla="*/ 0 h 1367"/>
                              <a:gd name="T110" fmla="*/ 1585 w 1585"/>
                              <a:gd name="T111" fmla="*/ 1367 h 13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5" h="1367">
                                <a:moveTo>
                                  <a:pt x="0" y="936"/>
                                </a:moveTo>
                                <a:lnTo>
                                  <a:pt x="72" y="936"/>
                                </a:lnTo>
                                <a:lnTo>
                                  <a:pt x="217" y="648"/>
                                </a:lnTo>
                                <a:lnTo>
                                  <a:pt x="217" y="720"/>
                                </a:lnTo>
                                <a:lnTo>
                                  <a:pt x="289" y="720"/>
                                </a:lnTo>
                                <a:lnTo>
                                  <a:pt x="289" y="577"/>
                                </a:lnTo>
                                <a:lnTo>
                                  <a:pt x="361" y="504"/>
                                </a:lnTo>
                                <a:lnTo>
                                  <a:pt x="433" y="577"/>
                                </a:lnTo>
                                <a:lnTo>
                                  <a:pt x="433" y="504"/>
                                </a:lnTo>
                                <a:lnTo>
                                  <a:pt x="577" y="432"/>
                                </a:lnTo>
                                <a:lnTo>
                                  <a:pt x="649" y="145"/>
                                </a:lnTo>
                                <a:lnTo>
                                  <a:pt x="649" y="0"/>
                                </a:lnTo>
                                <a:lnTo>
                                  <a:pt x="649" y="360"/>
                                </a:lnTo>
                                <a:lnTo>
                                  <a:pt x="1009" y="360"/>
                                </a:lnTo>
                                <a:lnTo>
                                  <a:pt x="1009" y="577"/>
                                </a:lnTo>
                                <a:lnTo>
                                  <a:pt x="1153" y="504"/>
                                </a:lnTo>
                                <a:lnTo>
                                  <a:pt x="1225" y="432"/>
                                </a:lnTo>
                                <a:lnTo>
                                  <a:pt x="1513" y="432"/>
                                </a:lnTo>
                                <a:lnTo>
                                  <a:pt x="1585" y="577"/>
                                </a:lnTo>
                                <a:lnTo>
                                  <a:pt x="1513" y="648"/>
                                </a:lnTo>
                                <a:lnTo>
                                  <a:pt x="1368" y="504"/>
                                </a:lnTo>
                                <a:lnTo>
                                  <a:pt x="1368" y="648"/>
                                </a:lnTo>
                                <a:lnTo>
                                  <a:pt x="1225" y="792"/>
                                </a:lnTo>
                                <a:lnTo>
                                  <a:pt x="1153" y="720"/>
                                </a:lnTo>
                                <a:lnTo>
                                  <a:pt x="1081" y="936"/>
                                </a:lnTo>
                                <a:lnTo>
                                  <a:pt x="936" y="864"/>
                                </a:lnTo>
                                <a:lnTo>
                                  <a:pt x="936" y="1008"/>
                                </a:lnTo>
                                <a:lnTo>
                                  <a:pt x="793" y="1224"/>
                                </a:lnTo>
                                <a:lnTo>
                                  <a:pt x="793" y="1296"/>
                                </a:lnTo>
                                <a:lnTo>
                                  <a:pt x="577" y="1296"/>
                                </a:lnTo>
                                <a:lnTo>
                                  <a:pt x="577" y="1367"/>
                                </a:lnTo>
                                <a:lnTo>
                                  <a:pt x="217" y="1367"/>
                                </a:lnTo>
                                <a:lnTo>
                                  <a:pt x="217" y="1296"/>
                                </a:lnTo>
                                <a:lnTo>
                                  <a:pt x="145" y="1224"/>
                                </a:lnTo>
                                <a:lnTo>
                                  <a:pt x="0" y="1008"/>
                                </a:lnTo>
                                <a:lnTo>
                                  <a:pt x="0" y="936"/>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2" name="Freeform 158">
                            <a:extLst>
                              <a:ext uri="{FF2B5EF4-FFF2-40B4-BE49-F238E27FC236}">
                                <a16:creationId xmlns:a16="http://schemas.microsoft.com/office/drawing/2014/main" id="{DA021599-570D-40CD-8E71-F3569BFD3664}"/>
                              </a:ext>
                            </a:extLst>
                          </p:cNvPr>
                          <p:cNvSpPr>
                            <a:spLocks/>
                          </p:cNvSpPr>
                          <p:nvPr/>
                        </p:nvSpPr>
                        <p:spPr bwMode="auto">
                          <a:xfrm>
                            <a:off x="5752112" y="3476081"/>
                            <a:ext cx="549705" cy="461183"/>
                          </a:xfrm>
                          <a:custGeom>
                            <a:avLst/>
                            <a:gdLst>
                              <a:gd name="T0" fmla="*/ 0 w 1585"/>
                              <a:gd name="T1" fmla="*/ 2147483647 h 1367"/>
                              <a:gd name="T2" fmla="*/ 2147483647 w 1585"/>
                              <a:gd name="T3" fmla="*/ 2147483647 h 1367"/>
                              <a:gd name="T4" fmla="*/ 2147483647 w 1585"/>
                              <a:gd name="T5" fmla="*/ 2147483647 h 1367"/>
                              <a:gd name="T6" fmla="*/ 2147483647 w 1585"/>
                              <a:gd name="T7" fmla="*/ 2147483647 h 1367"/>
                              <a:gd name="T8" fmla="*/ 2147483647 w 1585"/>
                              <a:gd name="T9" fmla="*/ 2147483647 h 1367"/>
                              <a:gd name="T10" fmla="*/ 2147483647 w 1585"/>
                              <a:gd name="T11" fmla="*/ 2147483647 h 1367"/>
                              <a:gd name="T12" fmla="*/ 2147483647 w 1585"/>
                              <a:gd name="T13" fmla="*/ 2147483647 h 1367"/>
                              <a:gd name="T14" fmla="*/ 2147483647 w 1585"/>
                              <a:gd name="T15" fmla="*/ 2147483647 h 1367"/>
                              <a:gd name="T16" fmla="*/ 2147483647 w 1585"/>
                              <a:gd name="T17" fmla="*/ 2147483647 h 1367"/>
                              <a:gd name="T18" fmla="*/ 2147483647 w 1585"/>
                              <a:gd name="T19" fmla="*/ 2147483647 h 1367"/>
                              <a:gd name="T20" fmla="*/ 2147483647 w 1585"/>
                              <a:gd name="T21" fmla="*/ 2147483647 h 1367"/>
                              <a:gd name="T22" fmla="*/ 2147483647 w 1585"/>
                              <a:gd name="T23" fmla="*/ 0 h 1367"/>
                              <a:gd name="T24" fmla="*/ 2147483647 w 1585"/>
                              <a:gd name="T25" fmla="*/ 2147483647 h 1367"/>
                              <a:gd name="T26" fmla="*/ 2147483647 w 1585"/>
                              <a:gd name="T27" fmla="*/ 2147483647 h 1367"/>
                              <a:gd name="T28" fmla="*/ 2147483647 w 1585"/>
                              <a:gd name="T29" fmla="*/ 2147483647 h 1367"/>
                              <a:gd name="T30" fmla="*/ 2147483647 w 1585"/>
                              <a:gd name="T31" fmla="*/ 2147483647 h 1367"/>
                              <a:gd name="T32" fmla="*/ 2147483647 w 1585"/>
                              <a:gd name="T33" fmla="*/ 2147483647 h 1367"/>
                              <a:gd name="T34" fmla="*/ 2147483647 w 1585"/>
                              <a:gd name="T35" fmla="*/ 2147483647 h 1367"/>
                              <a:gd name="T36" fmla="*/ 2147483647 w 1585"/>
                              <a:gd name="T37" fmla="*/ 2147483647 h 1367"/>
                              <a:gd name="T38" fmla="*/ 2147483647 w 1585"/>
                              <a:gd name="T39" fmla="*/ 2147483647 h 1367"/>
                              <a:gd name="T40" fmla="*/ 2147483647 w 1585"/>
                              <a:gd name="T41" fmla="*/ 2147483647 h 1367"/>
                              <a:gd name="T42" fmla="*/ 2147483647 w 1585"/>
                              <a:gd name="T43" fmla="*/ 2147483647 h 1367"/>
                              <a:gd name="T44" fmla="*/ 2147483647 w 1585"/>
                              <a:gd name="T45" fmla="*/ 2147483647 h 1367"/>
                              <a:gd name="T46" fmla="*/ 2147483647 w 1585"/>
                              <a:gd name="T47" fmla="*/ 2147483647 h 1367"/>
                              <a:gd name="T48" fmla="*/ 2147483647 w 1585"/>
                              <a:gd name="T49" fmla="*/ 2147483647 h 1367"/>
                              <a:gd name="T50" fmla="*/ 2147483647 w 1585"/>
                              <a:gd name="T51" fmla="*/ 2147483647 h 1367"/>
                              <a:gd name="T52" fmla="*/ 2147483647 w 1585"/>
                              <a:gd name="T53" fmla="*/ 2147483647 h 1367"/>
                              <a:gd name="T54" fmla="*/ 2147483647 w 1585"/>
                              <a:gd name="T55" fmla="*/ 2147483647 h 1367"/>
                              <a:gd name="T56" fmla="*/ 2147483647 w 1585"/>
                              <a:gd name="T57" fmla="*/ 2147483647 h 1367"/>
                              <a:gd name="T58" fmla="*/ 2147483647 w 1585"/>
                              <a:gd name="T59" fmla="*/ 2147483647 h 1367"/>
                              <a:gd name="T60" fmla="*/ 2147483647 w 1585"/>
                              <a:gd name="T61" fmla="*/ 2147483647 h 1367"/>
                              <a:gd name="T62" fmla="*/ 2147483647 w 1585"/>
                              <a:gd name="T63" fmla="*/ 2147483647 h 1367"/>
                              <a:gd name="T64" fmla="*/ 2147483647 w 1585"/>
                              <a:gd name="T65" fmla="*/ 2147483647 h 1367"/>
                              <a:gd name="T66" fmla="*/ 2147483647 w 1585"/>
                              <a:gd name="T67" fmla="*/ 2147483647 h 1367"/>
                              <a:gd name="T68" fmla="*/ 0 w 1585"/>
                              <a:gd name="T69" fmla="*/ 2147483647 h 1367"/>
                              <a:gd name="T70" fmla="*/ 0 w 1585"/>
                              <a:gd name="T71" fmla="*/ 2147483647 h 13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5"/>
                              <a:gd name="T109" fmla="*/ 0 h 1367"/>
                              <a:gd name="T110" fmla="*/ 1585 w 1585"/>
                              <a:gd name="T111" fmla="*/ 1367 h 13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5" h="1367">
                                <a:moveTo>
                                  <a:pt x="0" y="936"/>
                                </a:moveTo>
                                <a:lnTo>
                                  <a:pt x="72" y="936"/>
                                </a:lnTo>
                                <a:lnTo>
                                  <a:pt x="217" y="648"/>
                                </a:lnTo>
                                <a:lnTo>
                                  <a:pt x="217" y="720"/>
                                </a:lnTo>
                                <a:lnTo>
                                  <a:pt x="289" y="720"/>
                                </a:lnTo>
                                <a:lnTo>
                                  <a:pt x="289" y="577"/>
                                </a:lnTo>
                                <a:lnTo>
                                  <a:pt x="361" y="504"/>
                                </a:lnTo>
                                <a:lnTo>
                                  <a:pt x="433" y="577"/>
                                </a:lnTo>
                                <a:lnTo>
                                  <a:pt x="433" y="504"/>
                                </a:lnTo>
                                <a:lnTo>
                                  <a:pt x="577" y="432"/>
                                </a:lnTo>
                                <a:lnTo>
                                  <a:pt x="649" y="145"/>
                                </a:lnTo>
                                <a:lnTo>
                                  <a:pt x="649" y="0"/>
                                </a:lnTo>
                                <a:lnTo>
                                  <a:pt x="649" y="360"/>
                                </a:lnTo>
                                <a:lnTo>
                                  <a:pt x="1009" y="360"/>
                                </a:lnTo>
                                <a:lnTo>
                                  <a:pt x="1009" y="577"/>
                                </a:lnTo>
                                <a:lnTo>
                                  <a:pt x="1153" y="504"/>
                                </a:lnTo>
                                <a:lnTo>
                                  <a:pt x="1225" y="432"/>
                                </a:lnTo>
                                <a:lnTo>
                                  <a:pt x="1513" y="432"/>
                                </a:lnTo>
                                <a:lnTo>
                                  <a:pt x="1585" y="577"/>
                                </a:lnTo>
                                <a:lnTo>
                                  <a:pt x="1513" y="648"/>
                                </a:lnTo>
                                <a:lnTo>
                                  <a:pt x="1368" y="504"/>
                                </a:lnTo>
                                <a:lnTo>
                                  <a:pt x="1368" y="648"/>
                                </a:lnTo>
                                <a:lnTo>
                                  <a:pt x="1225" y="792"/>
                                </a:lnTo>
                                <a:lnTo>
                                  <a:pt x="1153" y="720"/>
                                </a:lnTo>
                                <a:lnTo>
                                  <a:pt x="1081" y="936"/>
                                </a:lnTo>
                                <a:lnTo>
                                  <a:pt x="936" y="864"/>
                                </a:lnTo>
                                <a:lnTo>
                                  <a:pt x="936" y="1008"/>
                                </a:lnTo>
                                <a:lnTo>
                                  <a:pt x="793" y="1224"/>
                                </a:lnTo>
                                <a:lnTo>
                                  <a:pt x="793" y="1296"/>
                                </a:lnTo>
                                <a:lnTo>
                                  <a:pt x="577" y="1296"/>
                                </a:lnTo>
                                <a:lnTo>
                                  <a:pt x="577" y="1367"/>
                                </a:lnTo>
                                <a:lnTo>
                                  <a:pt x="217" y="1367"/>
                                </a:lnTo>
                                <a:lnTo>
                                  <a:pt x="217" y="1296"/>
                                </a:lnTo>
                                <a:lnTo>
                                  <a:pt x="145" y="1224"/>
                                </a:lnTo>
                                <a:lnTo>
                                  <a:pt x="0" y="1008"/>
                                </a:lnTo>
                                <a:lnTo>
                                  <a:pt x="0" y="936"/>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3" name="Freeform 159">
                            <a:extLst>
                              <a:ext uri="{FF2B5EF4-FFF2-40B4-BE49-F238E27FC236}">
                                <a16:creationId xmlns:a16="http://schemas.microsoft.com/office/drawing/2014/main" id="{6AA49D62-C203-4206-9920-C51F2C8530B2}"/>
                              </a:ext>
                            </a:extLst>
                          </p:cNvPr>
                          <p:cNvSpPr>
                            <a:spLocks/>
                          </p:cNvSpPr>
                          <p:nvPr/>
                        </p:nvSpPr>
                        <p:spPr bwMode="auto">
                          <a:xfrm>
                            <a:off x="5525763" y="3282125"/>
                            <a:ext cx="450541" cy="510751"/>
                          </a:xfrm>
                          <a:custGeom>
                            <a:avLst/>
                            <a:gdLst>
                              <a:gd name="T0" fmla="*/ 0 w 1296"/>
                              <a:gd name="T1" fmla="*/ 2147483647 h 1511"/>
                              <a:gd name="T2" fmla="*/ 0 w 1296"/>
                              <a:gd name="T3" fmla="*/ 2147483647 h 1511"/>
                              <a:gd name="T4" fmla="*/ 2147483647 w 1296"/>
                              <a:gd name="T5" fmla="*/ 2147483647 h 1511"/>
                              <a:gd name="T6" fmla="*/ 2147483647 w 1296"/>
                              <a:gd name="T7" fmla="*/ 2147483647 h 1511"/>
                              <a:gd name="T8" fmla="*/ 2147483647 w 1296"/>
                              <a:gd name="T9" fmla="*/ 2147483647 h 1511"/>
                              <a:gd name="T10" fmla="*/ 2147483647 w 1296"/>
                              <a:gd name="T11" fmla="*/ 2147483647 h 1511"/>
                              <a:gd name="T12" fmla="*/ 2147483647 w 1296"/>
                              <a:gd name="T13" fmla="*/ 0 h 1511"/>
                              <a:gd name="T14" fmla="*/ 2147483647 w 1296"/>
                              <a:gd name="T15" fmla="*/ 2147483647 h 1511"/>
                              <a:gd name="T16" fmla="*/ 2147483647 w 1296"/>
                              <a:gd name="T17" fmla="*/ 2147483647 h 1511"/>
                              <a:gd name="T18" fmla="*/ 2147483647 w 1296"/>
                              <a:gd name="T19" fmla="*/ 2147483647 h 1511"/>
                              <a:gd name="T20" fmla="*/ 2147483647 w 1296"/>
                              <a:gd name="T21" fmla="*/ 2147483647 h 1511"/>
                              <a:gd name="T22" fmla="*/ 2147483647 w 1296"/>
                              <a:gd name="T23" fmla="*/ 2147483647 h 1511"/>
                              <a:gd name="T24" fmla="*/ 2147483647 w 1296"/>
                              <a:gd name="T25" fmla="*/ 2147483647 h 1511"/>
                              <a:gd name="T26" fmla="*/ 2147483647 w 1296"/>
                              <a:gd name="T27" fmla="*/ 2147483647 h 1511"/>
                              <a:gd name="T28" fmla="*/ 2147483647 w 1296"/>
                              <a:gd name="T29" fmla="*/ 2147483647 h 1511"/>
                              <a:gd name="T30" fmla="*/ 2147483647 w 1296"/>
                              <a:gd name="T31" fmla="*/ 2147483647 h 1511"/>
                              <a:gd name="T32" fmla="*/ 2147483647 w 1296"/>
                              <a:gd name="T33" fmla="*/ 2147483647 h 1511"/>
                              <a:gd name="T34" fmla="*/ 2147483647 w 1296"/>
                              <a:gd name="T35" fmla="*/ 2147483647 h 1511"/>
                              <a:gd name="T36" fmla="*/ 2147483647 w 1296"/>
                              <a:gd name="T37" fmla="*/ 2147483647 h 1511"/>
                              <a:gd name="T38" fmla="*/ 2147483647 w 1296"/>
                              <a:gd name="T39" fmla="*/ 2147483647 h 1511"/>
                              <a:gd name="T40" fmla="*/ 2147483647 w 1296"/>
                              <a:gd name="T41" fmla="*/ 2147483647 h 1511"/>
                              <a:gd name="T42" fmla="*/ 2147483647 w 1296"/>
                              <a:gd name="T43" fmla="*/ 2147483647 h 1511"/>
                              <a:gd name="T44" fmla="*/ 2147483647 w 1296"/>
                              <a:gd name="T45" fmla="*/ 2147483647 h 1511"/>
                              <a:gd name="T46" fmla="*/ 2147483647 w 1296"/>
                              <a:gd name="T47" fmla="*/ 2147483647 h 1511"/>
                              <a:gd name="T48" fmla="*/ 2147483647 w 1296"/>
                              <a:gd name="T49" fmla="*/ 2147483647 h 1511"/>
                              <a:gd name="T50" fmla="*/ 2147483647 w 1296"/>
                              <a:gd name="T51" fmla="*/ 2147483647 h 1511"/>
                              <a:gd name="T52" fmla="*/ 2147483647 w 1296"/>
                              <a:gd name="T53" fmla="*/ 2147483647 h 1511"/>
                              <a:gd name="T54" fmla="*/ 0 w 1296"/>
                              <a:gd name="T55" fmla="*/ 2147483647 h 15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96"/>
                              <a:gd name="T85" fmla="*/ 0 h 1511"/>
                              <a:gd name="T86" fmla="*/ 1296 w 1296"/>
                              <a:gd name="T87" fmla="*/ 1511 h 15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96" h="1511">
                                <a:moveTo>
                                  <a:pt x="0" y="1223"/>
                                </a:moveTo>
                                <a:lnTo>
                                  <a:pt x="0" y="143"/>
                                </a:lnTo>
                                <a:lnTo>
                                  <a:pt x="432" y="143"/>
                                </a:lnTo>
                                <a:lnTo>
                                  <a:pt x="719" y="215"/>
                                </a:lnTo>
                                <a:lnTo>
                                  <a:pt x="936" y="215"/>
                                </a:lnTo>
                                <a:lnTo>
                                  <a:pt x="1151" y="72"/>
                                </a:lnTo>
                                <a:lnTo>
                                  <a:pt x="1296" y="0"/>
                                </a:lnTo>
                                <a:lnTo>
                                  <a:pt x="1296" y="720"/>
                                </a:lnTo>
                                <a:lnTo>
                                  <a:pt x="1224" y="1007"/>
                                </a:lnTo>
                                <a:lnTo>
                                  <a:pt x="1080" y="1079"/>
                                </a:lnTo>
                                <a:lnTo>
                                  <a:pt x="1080" y="1152"/>
                                </a:lnTo>
                                <a:lnTo>
                                  <a:pt x="1008" y="1079"/>
                                </a:lnTo>
                                <a:lnTo>
                                  <a:pt x="936" y="1152"/>
                                </a:lnTo>
                                <a:lnTo>
                                  <a:pt x="936" y="1295"/>
                                </a:lnTo>
                                <a:lnTo>
                                  <a:pt x="864" y="1295"/>
                                </a:lnTo>
                                <a:lnTo>
                                  <a:pt x="864" y="1223"/>
                                </a:lnTo>
                                <a:lnTo>
                                  <a:pt x="719" y="1511"/>
                                </a:lnTo>
                                <a:lnTo>
                                  <a:pt x="647" y="1511"/>
                                </a:lnTo>
                                <a:lnTo>
                                  <a:pt x="576" y="1439"/>
                                </a:lnTo>
                                <a:lnTo>
                                  <a:pt x="576" y="1367"/>
                                </a:lnTo>
                                <a:lnTo>
                                  <a:pt x="504" y="1439"/>
                                </a:lnTo>
                                <a:lnTo>
                                  <a:pt x="432" y="1439"/>
                                </a:lnTo>
                                <a:lnTo>
                                  <a:pt x="360" y="1367"/>
                                </a:lnTo>
                                <a:lnTo>
                                  <a:pt x="360" y="1439"/>
                                </a:lnTo>
                                <a:lnTo>
                                  <a:pt x="287" y="1367"/>
                                </a:lnTo>
                                <a:lnTo>
                                  <a:pt x="144" y="1295"/>
                                </a:lnTo>
                                <a:lnTo>
                                  <a:pt x="72" y="1223"/>
                                </a:lnTo>
                                <a:lnTo>
                                  <a:pt x="0" y="1223"/>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4" name="Freeform 163">
                            <a:extLst>
                              <a:ext uri="{FF2B5EF4-FFF2-40B4-BE49-F238E27FC236}">
                                <a16:creationId xmlns:a16="http://schemas.microsoft.com/office/drawing/2014/main" id="{A1D5F184-439E-4B12-8C07-FE3E89F7EBDA}"/>
                              </a:ext>
                            </a:extLst>
                          </p:cNvPr>
                          <p:cNvSpPr>
                            <a:spLocks/>
                          </p:cNvSpPr>
                          <p:nvPr/>
                        </p:nvSpPr>
                        <p:spPr bwMode="auto">
                          <a:xfrm>
                            <a:off x="4902764" y="2458891"/>
                            <a:ext cx="698448" cy="364206"/>
                          </a:xfrm>
                          <a:custGeom>
                            <a:avLst/>
                            <a:gdLst>
                              <a:gd name="T0" fmla="*/ 0 w 2016"/>
                              <a:gd name="T1" fmla="*/ 2147483647 h 1080"/>
                              <a:gd name="T2" fmla="*/ 2147483647 w 2016"/>
                              <a:gd name="T3" fmla="*/ 2147483647 h 1080"/>
                              <a:gd name="T4" fmla="*/ 2147483647 w 2016"/>
                              <a:gd name="T5" fmla="*/ 2147483647 h 1080"/>
                              <a:gd name="T6" fmla="*/ 2147483647 w 2016"/>
                              <a:gd name="T7" fmla="*/ 0 h 1080"/>
                              <a:gd name="T8" fmla="*/ 2147483647 w 2016"/>
                              <a:gd name="T9" fmla="*/ 2147483647 h 1080"/>
                              <a:gd name="T10" fmla="*/ 2147483647 w 2016"/>
                              <a:gd name="T11" fmla="*/ 2147483647 h 1080"/>
                              <a:gd name="T12" fmla="*/ 2147483647 w 2016"/>
                              <a:gd name="T13" fmla="*/ 2147483647 h 1080"/>
                              <a:gd name="T14" fmla="*/ 2147483647 w 2016"/>
                              <a:gd name="T15" fmla="*/ 2147483647 h 1080"/>
                              <a:gd name="T16" fmla="*/ 2147483647 w 2016"/>
                              <a:gd name="T17" fmla="*/ 2147483647 h 1080"/>
                              <a:gd name="T18" fmla="*/ 2147483647 w 2016"/>
                              <a:gd name="T19" fmla="*/ 2147483647 h 1080"/>
                              <a:gd name="T20" fmla="*/ 2147483647 w 2016"/>
                              <a:gd name="T21" fmla="*/ 2147483647 h 1080"/>
                              <a:gd name="T22" fmla="*/ 2147483647 w 2016"/>
                              <a:gd name="T23" fmla="*/ 2147483647 h 1080"/>
                              <a:gd name="T24" fmla="*/ 2147483647 w 2016"/>
                              <a:gd name="T25" fmla="*/ 2147483647 h 1080"/>
                              <a:gd name="T26" fmla="*/ 2147483647 w 2016"/>
                              <a:gd name="T27" fmla="*/ 2147483647 h 1080"/>
                              <a:gd name="T28" fmla="*/ 2147483647 w 2016"/>
                              <a:gd name="T29" fmla="*/ 2147483647 h 1080"/>
                              <a:gd name="T30" fmla="*/ 2147483647 w 2016"/>
                              <a:gd name="T31" fmla="*/ 2147483647 h 1080"/>
                              <a:gd name="T32" fmla="*/ 2147483647 w 2016"/>
                              <a:gd name="T33" fmla="*/ 2147483647 h 1080"/>
                              <a:gd name="T34" fmla="*/ 2147483647 w 2016"/>
                              <a:gd name="T35" fmla="*/ 2147483647 h 1080"/>
                              <a:gd name="T36" fmla="*/ 2147483647 w 2016"/>
                              <a:gd name="T37" fmla="*/ 2147483647 h 1080"/>
                              <a:gd name="T38" fmla="*/ 2147483647 w 2016"/>
                              <a:gd name="T39" fmla="*/ 2147483647 h 1080"/>
                              <a:gd name="T40" fmla="*/ 2147483647 w 2016"/>
                              <a:gd name="T41" fmla="*/ 2147483647 h 1080"/>
                              <a:gd name="T42" fmla="*/ 2147483647 w 2016"/>
                              <a:gd name="T43" fmla="*/ 2147483647 h 1080"/>
                              <a:gd name="T44" fmla="*/ 2147483647 w 2016"/>
                              <a:gd name="T45" fmla="*/ 2147483647 h 1080"/>
                              <a:gd name="T46" fmla="*/ 2147483647 w 2016"/>
                              <a:gd name="T47" fmla="*/ 2147483647 h 1080"/>
                              <a:gd name="T48" fmla="*/ 2147483647 w 2016"/>
                              <a:gd name="T49" fmla="*/ 2147483647 h 1080"/>
                              <a:gd name="T50" fmla="*/ 2147483647 w 2016"/>
                              <a:gd name="T51" fmla="*/ 2147483647 h 1080"/>
                              <a:gd name="T52" fmla="*/ 2147483647 w 2016"/>
                              <a:gd name="T53" fmla="*/ 2147483647 h 1080"/>
                              <a:gd name="T54" fmla="*/ 2147483647 w 2016"/>
                              <a:gd name="T55" fmla="*/ 2147483647 h 1080"/>
                              <a:gd name="T56" fmla="*/ 2147483647 w 2016"/>
                              <a:gd name="T57" fmla="*/ 2147483647 h 1080"/>
                              <a:gd name="T58" fmla="*/ 2147483647 w 2016"/>
                              <a:gd name="T59" fmla="*/ 2147483647 h 1080"/>
                              <a:gd name="T60" fmla="*/ 2147483647 w 2016"/>
                              <a:gd name="T61" fmla="*/ 2147483647 h 1080"/>
                              <a:gd name="T62" fmla="*/ 2147483647 w 2016"/>
                              <a:gd name="T63" fmla="*/ 2147483647 h 1080"/>
                              <a:gd name="T64" fmla="*/ 2147483647 w 2016"/>
                              <a:gd name="T65" fmla="*/ 2147483647 h 1080"/>
                              <a:gd name="T66" fmla="*/ 0 w 2016"/>
                              <a:gd name="T67" fmla="*/ 2147483647 h 10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6"/>
                              <a:gd name="T103" fmla="*/ 0 h 1080"/>
                              <a:gd name="T104" fmla="*/ 2016 w 2016"/>
                              <a:gd name="T105" fmla="*/ 1080 h 10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6" h="1080">
                                <a:moveTo>
                                  <a:pt x="0" y="432"/>
                                </a:moveTo>
                                <a:lnTo>
                                  <a:pt x="360" y="288"/>
                                </a:lnTo>
                                <a:lnTo>
                                  <a:pt x="648" y="72"/>
                                </a:lnTo>
                                <a:lnTo>
                                  <a:pt x="792" y="0"/>
                                </a:lnTo>
                                <a:lnTo>
                                  <a:pt x="792" y="72"/>
                                </a:lnTo>
                                <a:lnTo>
                                  <a:pt x="648" y="288"/>
                                </a:lnTo>
                                <a:lnTo>
                                  <a:pt x="577" y="360"/>
                                </a:lnTo>
                                <a:lnTo>
                                  <a:pt x="648" y="288"/>
                                </a:lnTo>
                                <a:lnTo>
                                  <a:pt x="792" y="288"/>
                                </a:lnTo>
                                <a:lnTo>
                                  <a:pt x="1009" y="503"/>
                                </a:lnTo>
                                <a:lnTo>
                                  <a:pt x="1152" y="503"/>
                                </a:lnTo>
                                <a:lnTo>
                                  <a:pt x="1369" y="432"/>
                                </a:lnTo>
                                <a:lnTo>
                                  <a:pt x="1656" y="360"/>
                                </a:lnTo>
                                <a:lnTo>
                                  <a:pt x="1729" y="432"/>
                                </a:lnTo>
                                <a:lnTo>
                                  <a:pt x="1729" y="503"/>
                                </a:lnTo>
                                <a:lnTo>
                                  <a:pt x="1945" y="503"/>
                                </a:lnTo>
                                <a:lnTo>
                                  <a:pt x="1945" y="648"/>
                                </a:lnTo>
                                <a:lnTo>
                                  <a:pt x="2016" y="720"/>
                                </a:lnTo>
                                <a:lnTo>
                                  <a:pt x="1873" y="720"/>
                                </a:lnTo>
                                <a:lnTo>
                                  <a:pt x="1801" y="792"/>
                                </a:lnTo>
                                <a:lnTo>
                                  <a:pt x="1584" y="648"/>
                                </a:lnTo>
                                <a:lnTo>
                                  <a:pt x="1297" y="792"/>
                                </a:lnTo>
                                <a:lnTo>
                                  <a:pt x="1224" y="863"/>
                                </a:lnTo>
                                <a:lnTo>
                                  <a:pt x="1224" y="792"/>
                                </a:lnTo>
                                <a:lnTo>
                                  <a:pt x="1080" y="792"/>
                                </a:lnTo>
                                <a:lnTo>
                                  <a:pt x="865" y="1080"/>
                                </a:lnTo>
                                <a:lnTo>
                                  <a:pt x="865" y="1007"/>
                                </a:lnTo>
                                <a:lnTo>
                                  <a:pt x="792" y="1007"/>
                                </a:lnTo>
                                <a:lnTo>
                                  <a:pt x="792" y="863"/>
                                </a:lnTo>
                                <a:lnTo>
                                  <a:pt x="720" y="792"/>
                                </a:lnTo>
                                <a:lnTo>
                                  <a:pt x="720" y="720"/>
                                </a:lnTo>
                                <a:lnTo>
                                  <a:pt x="73" y="575"/>
                                </a:lnTo>
                                <a:lnTo>
                                  <a:pt x="73" y="503"/>
                                </a:lnTo>
                                <a:lnTo>
                                  <a:pt x="0" y="432"/>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5" name="Freeform 164">
                            <a:extLst>
                              <a:ext uri="{FF2B5EF4-FFF2-40B4-BE49-F238E27FC236}">
                                <a16:creationId xmlns:a16="http://schemas.microsoft.com/office/drawing/2014/main" id="{41C385A5-91B9-468D-AB75-726121D4C987}"/>
                              </a:ext>
                            </a:extLst>
                          </p:cNvPr>
                          <p:cNvSpPr>
                            <a:spLocks/>
                          </p:cNvSpPr>
                          <p:nvPr/>
                        </p:nvSpPr>
                        <p:spPr bwMode="auto">
                          <a:xfrm>
                            <a:off x="4902764" y="2458891"/>
                            <a:ext cx="698448" cy="364206"/>
                          </a:xfrm>
                          <a:custGeom>
                            <a:avLst/>
                            <a:gdLst>
                              <a:gd name="T0" fmla="*/ 0 w 2016"/>
                              <a:gd name="T1" fmla="*/ 2147483647 h 1080"/>
                              <a:gd name="T2" fmla="*/ 2147483647 w 2016"/>
                              <a:gd name="T3" fmla="*/ 2147483647 h 1080"/>
                              <a:gd name="T4" fmla="*/ 2147483647 w 2016"/>
                              <a:gd name="T5" fmla="*/ 2147483647 h 1080"/>
                              <a:gd name="T6" fmla="*/ 2147483647 w 2016"/>
                              <a:gd name="T7" fmla="*/ 0 h 1080"/>
                              <a:gd name="T8" fmla="*/ 2147483647 w 2016"/>
                              <a:gd name="T9" fmla="*/ 2147483647 h 1080"/>
                              <a:gd name="T10" fmla="*/ 2147483647 w 2016"/>
                              <a:gd name="T11" fmla="*/ 2147483647 h 1080"/>
                              <a:gd name="T12" fmla="*/ 2147483647 w 2016"/>
                              <a:gd name="T13" fmla="*/ 2147483647 h 1080"/>
                              <a:gd name="T14" fmla="*/ 2147483647 w 2016"/>
                              <a:gd name="T15" fmla="*/ 2147483647 h 1080"/>
                              <a:gd name="T16" fmla="*/ 2147483647 w 2016"/>
                              <a:gd name="T17" fmla="*/ 2147483647 h 1080"/>
                              <a:gd name="T18" fmla="*/ 2147483647 w 2016"/>
                              <a:gd name="T19" fmla="*/ 2147483647 h 1080"/>
                              <a:gd name="T20" fmla="*/ 2147483647 w 2016"/>
                              <a:gd name="T21" fmla="*/ 2147483647 h 1080"/>
                              <a:gd name="T22" fmla="*/ 2147483647 w 2016"/>
                              <a:gd name="T23" fmla="*/ 2147483647 h 1080"/>
                              <a:gd name="T24" fmla="*/ 2147483647 w 2016"/>
                              <a:gd name="T25" fmla="*/ 2147483647 h 1080"/>
                              <a:gd name="T26" fmla="*/ 2147483647 w 2016"/>
                              <a:gd name="T27" fmla="*/ 2147483647 h 1080"/>
                              <a:gd name="T28" fmla="*/ 2147483647 w 2016"/>
                              <a:gd name="T29" fmla="*/ 2147483647 h 1080"/>
                              <a:gd name="T30" fmla="*/ 2147483647 w 2016"/>
                              <a:gd name="T31" fmla="*/ 2147483647 h 1080"/>
                              <a:gd name="T32" fmla="*/ 2147483647 w 2016"/>
                              <a:gd name="T33" fmla="*/ 2147483647 h 1080"/>
                              <a:gd name="T34" fmla="*/ 2147483647 w 2016"/>
                              <a:gd name="T35" fmla="*/ 2147483647 h 1080"/>
                              <a:gd name="T36" fmla="*/ 2147483647 w 2016"/>
                              <a:gd name="T37" fmla="*/ 2147483647 h 1080"/>
                              <a:gd name="T38" fmla="*/ 2147483647 w 2016"/>
                              <a:gd name="T39" fmla="*/ 2147483647 h 1080"/>
                              <a:gd name="T40" fmla="*/ 2147483647 w 2016"/>
                              <a:gd name="T41" fmla="*/ 2147483647 h 1080"/>
                              <a:gd name="T42" fmla="*/ 2147483647 w 2016"/>
                              <a:gd name="T43" fmla="*/ 2147483647 h 1080"/>
                              <a:gd name="T44" fmla="*/ 2147483647 w 2016"/>
                              <a:gd name="T45" fmla="*/ 2147483647 h 1080"/>
                              <a:gd name="T46" fmla="*/ 2147483647 w 2016"/>
                              <a:gd name="T47" fmla="*/ 2147483647 h 1080"/>
                              <a:gd name="T48" fmla="*/ 2147483647 w 2016"/>
                              <a:gd name="T49" fmla="*/ 2147483647 h 1080"/>
                              <a:gd name="T50" fmla="*/ 2147483647 w 2016"/>
                              <a:gd name="T51" fmla="*/ 2147483647 h 1080"/>
                              <a:gd name="T52" fmla="*/ 2147483647 w 2016"/>
                              <a:gd name="T53" fmla="*/ 2147483647 h 1080"/>
                              <a:gd name="T54" fmla="*/ 2147483647 w 2016"/>
                              <a:gd name="T55" fmla="*/ 2147483647 h 1080"/>
                              <a:gd name="T56" fmla="*/ 2147483647 w 2016"/>
                              <a:gd name="T57" fmla="*/ 2147483647 h 1080"/>
                              <a:gd name="T58" fmla="*/ 2147483647 w 2016"/>
                              <a:gd name="T59" fmla="*/ 2147483647 h 1080"/>
                              <a:gd name="T60" fmla="*/ 2147483647 w 2016"/>
                              <a:gd name="T61" fmla="*/ 2147483647 h 1080"/>
                              <a:gd name="T62" fmla="*/ 2147483647 w 2016"/>
                              <a:gd name="T63" fmla="*/ 2147483647 h 1080"/>
                              <a:gd name="T64" fmla="*/ 2147483647 w 2016"/>
                              <a:gd name="T65" fmla="*/ 2147483647 h 1080"/>
                              <a:gd name="T66" fmla="*/ 0 w 2016"/>
                              <a:gd name="T67" fmla="*/ 2147483647 h 10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6"/>
                              <a:gd name="T103" fmla="*/ 0 h 1080"/>
                              <a:gd name="T104" fmla="*/ 2016 w 2016"/>
                              <a:gd name="T105" fmla="*/ 1080 h 10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6" h="1080">
                                <a:moveTo>
                                  <a:pt x="0" y="432"/>
                                </a:moveTo>
                                <a:lnTo>
                                  <a:pt x="360" y="288"/>
                                </a:lnTo>
                                <a:lnTo>
                                  <a:pt x="648" y="72"/>
                                </a:lnTo>
                                <a:lnTo>
                                  <a:pt x="792" y="0"/>
                                </a:lnTo>
                                <a:lnTo>
                                  <a:pt x="792" y="72"/>
                                </a:lnTo>
                                <a:lnTo>
                                  <a:pt x="648" y="288"/>
                                </a:lnTo>
                                <a:lnTo>
                                  <a:pt x="577" y="360"/>
                                </a:lnTo>
                                <a:lnTo>
                                  <a:pt x="648" y="288"/>
                                </a:lnTo>
                                <a:lnTo>
                                  <a:pt x="792" y="288"/>
                                </a:lnTo>
                                <a:lnTo>
                                  <a:pt x="1009" y="503"/>
                                </a:lnTo>
                                <a:lnTo>
                                  <a:pt x="1152" y="503"/>
                                </a:lnTo>
                                <a:lnTo>
                                  <a:pt x="1369" y="432"/>
                                </a:lnTo>
                                <a:lnTo>
                                  <a:pt x="1656" y="360"/>
                                </a:lnTo>
                                <a:lnTo>
                                  <a:pt x="1729" y="432"/>
                                </a:lnTo>
                                <a:lnTo>
                                  <a:pt x="1729" y="503"/>
                                </a:lnTo>
                                <a:lnTo>
                                  <a:pt x="1945" y="503"/>
                                </a:lnTo>
                                <a:lnTo>
                                  <a:pt x="1945" y="648"/>
                                </a:lnTo>
                                <a:lnTo>
                                  <a:pt x="2016" y="720"/>
                                </a:lnTo>
                                <a:lnTo>
                                  <a:pt x="1873" y="720"/>
                                </a:lnTo>
                                <a:lnTo>
                                  <a:pt x="1801" y="792"/>
                                </a:lnTo>
                                <a:lnTo>
                                  <a:pt x="1584" y="648"/>
                                </a:lnTo>
                                <a:lnTo>
                                  <a:pt x="1297" y="792"/>
                                </a:lnTo>
                                <a:lnTo>
                                  <a:pt x="1224" y="863"/>
                                </a:lnTo>
                                <a:lnTo>
                                  <a:pt x="1224" y="792"/>
                                </a:lnTo>
                                <a:lnTo>
                                  <a:pt x="1080" y="792"/>
                                </a:lnTo>
                                <a:lnTo>
                                  <a:pt x="865" y="1080"/>
                                </a:lnTo>
                                <a:lnTo>
                                  <a:pt x="865" y="1007"/>
                                </a:lnTo>
                                <a:lnTo>
                                  <a:pt x="792" y="1007"/>
                                </a:lnTo>
                                <a:lnTo>
                                  <a:pt x="792" y="863"/>
                                </a:lnTo>
                                <a:lnTo>
                                  <a:pt x="720" y="792"/>
                                </a:lnTo>
                                <a:lnTo>
                                  <a:pt x="720" y="720"/>
                                </a:lnTo>
                                <a:lnTo>
                                  <a:pt x="73" y="575"/>
                                </a:lnTo>
                                <a:lnTo>
                                  <a:pt x="73" y="503"/>
                                </a:lnTo>
                                <a:lnTo>
                                  <a:pt x="0" y="432"/>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6" name="Freeform 165">
                            <a:extLst>
                              <a:ext uri="{FF2B5EF4-FFF2-40B4-BE49-F238E27FC236}">
                                <a16:creationId xmlns:a16="http://schemas.microsoft.com/office/drawing/2014/main" id="{22AD5274-8855-4CA8-B830-46FD093FBEA5}"/>
                              </a:ext>
                            </a:extLst>
                          </p:cNvPr>
                          <p:cNvSpPr>
                            <a:spLocks/>
                          </p:cNvSpPr>
                          <p:nvPr/>
                        </p:nvSpPr>
                        <p:spPr bwMode="auto">
                          <a:xfrm>
                            <a:off x="4902764" y="2458891"/>
                            <a:ext cx="698448" cy="364206"/>
                          </a:xfrm>
                          <a:custGeom>
                            <a:avLst/>
                            <a:gdLst>
                              <a:gd name="T0" fmla="*/ 0 w 2016"/>
                              <a:gd name="T1" fmla="*/ 2147483647 h 1080"/>
                              <a:gd name="T2" fmla="*/ 2147483647 w 2016"/>
                              <a:gd name="T3" fmla="*/ 2147483647 h 1080"/>
                              <a:gd name="T4" fmla="*/ 2147483647 w 2016"/>
                              <a:gd name="T5" fmla="*/ 2147483647 h 1080"/>
                              <a:gd name="T6" fmla="*/ 2147483647 w 2016"/>
                              <a:gd name="T7" fmla="*/ 0 h 1080"/>
                              <a:gd name="T8" fmla="*/ 2147483647 w 2016"/>
                              <a:gd name="T9" fmla="*/ 2147483647 h 1080"/>
                              <a:gd name="T10" fmla="*/ 2147483647 w 2016"/>
                              <a:gd name="T11" fmla="*/ 2147483647 h 1080"/>
                              <a:gd name="T12" fmla="*/ 2147483647 w 2016"/>
                              <a:gd name="T13" fmla="*/ 2147483647 h 1080"/>
                              <a:gd name="T14" fmla="*/ 2147483647 w 2016"/>
                              <a:gd name="T15" fmla="*/ 2147483647 h 1080"/>
                              <a:gd name="T16" fmla="*/ 2147483647 w 2016"/>
                              <a:gd name="T17" fmla="*/ 2147483647 h 1080"/>
                              <a:gd name="T18" fmla="*/ 2147483647 w 2016"/>
                              <a:gd name="T19" fmla="*/ 2147483647 h 1080"/>
                              <a:gd name="T20" fmla="*/ 2147483647 w 2016"/>
                              <a:gd name="T21" fmla="*/ 2147483647 h 1080"/>
                              <a:gd name="T22" fmla="*/ 2147483647 w 2016"/>
                              <a:gd name="T23" fmla="*/ 2147483647 h 1080"/>
                              <a:gd name="T24" fmla="*/ 2147483647 w 2016"/>
                              <a:gd name="T25" fmla="*/ 2147483647 h 1080"/>
                              <a:gd name="T26" fmla="*/ 2147483647 w 2016"/>
                              <a:gd name="T27" fmla="*/ 2147483647 h 1080"/>
                              <a:gd name="T28" fmla="*/ 2147483647 w 2016"/>
                              <a:gd name="T29" fmla="*/ 2147483647 h 1080"/>
                              <a:gd name="T30" fmla="*/ 2147483647 w 2016"/>
                              <a:gd name="T31" fmla="*/ 2147483647 h 1080"/>
                              <a:gd name="T32" fmla="*/ 2147483647 w 2016"/>
                              <a:gd name="T33" fmla="*/ 2147483647 h 1080"/>
                              <a:gd name="T34" fmla="*/ 2147483647 w 2016"/>
                              <a:gd name="T35" fmla="*/ 2147483647 h 1080"/>
                              <a:gd name="T36" fmla="*/ 2147483647 w 2016"/>
                              <a:gd name="T37" fmla="*/ 2147483647 h 1080"/>
                              <a:gd name="T38" fmla="*/ 2147483647 w 2016"/>
                              <a:gd name="T39" fmla="*/ 2147483647 h 1080"/>
                              <a:gd name="T40" fmla="*/ 2147483647 w 2016"/>
                              <a:gd name="T41" fmla="*/ 2147483647 h 1080"/>
                              <a:gd name="T42" fmla="*/ 2147483647 w 2016"/>
                              <a:gd name="T43" fmla="*/ 2147483647 h 1080"/>
                              <a:gd name="T44" fmla="*/ 2147483647 w 2016"/>
                              <a:gd name="T45" fmla="*/ 2147483647 h 1080"/>
                              <a:gd name="T46" fmla="*/ 2147483647 w 2016"/>
                              <a:gd name="T47" fmla="*/ 2147483647 h 1080"/>
                              <a:gd name="T48" fmla="*/ 2147483647 w 2016"/>
                              <a:gd name="T49" fmla="*/ 2147483647 h 1080"/>
                              <a:gd name="T50" fmla="*/ 2147483647 w 2016"/>
                              <a:gd name="T51" fmla="*/ 2147483647 h 1080"/>
                              <a:gd name="T52" fmla="*/ 2147483647 w 2016"/>
                              <a:gd name="T53" fmla="*/ 2147483647 h 1080"/>
                              <a:gd name="T54" fmla="*/ 2147483647 w 2016"/>
                              <a:gd name="T55" fmla="*/ 2147483647 h 1080"/>
                              <a:gd name="T56" fmla="*/ 2147483647 w 2016"/>
                              <a:gd name="T57" fmla="*/ 2147483647 h 1080"/>
                              <a:gd name="T58" fmla="*/ 2147483647 w 2016"/>
                              <a:gd name="T59" fmla="*/ 2147483647 h 1080"/>
                              <a:gd name="T60" fmla="*/ 2147483647 w 2016"/>
                              <a:gd name="T61" fmla="*/ 2147483647 h 1080"/>
                              <a:gd name="T62" fmla="*/ 2147483647 w 2016"/>
                              <a:gd name="T63" fmla="*/ 2147483647 h 1080"/>
                              <a:gd name="T64" fmla="*/ 2147483647 w 2016"/>
                              <a:gd name="T65" fmla="*/ 2147483647 h 1080"/>
                              <a:gd name="T66" fmla="*/ 0 w 2016"/>
                              <a:gd name="T67" fmla="*/ 2147483647 h 10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6"/>
                              <a:gd name="T103" fmla="*/ 0 h 1080"/>
                              <a:gd name="T104" fmla="*/ 2016 w 2016"/>
                              <a:gd name="T105" fmla="*/ 1080 h 10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6" h="1080">
                                <a:moveTo>
                                  <a:pt x="0" y="432"/>
                                </a:moveTo>
                                <a:lnTo>
                                  <a:pt x="360" y="288"/>
                                </a:lnTo>
                                <a:lnTo>
                                  <a:pt x="648" y="72"/>
                                </a:lnTo>
                                <a:lnTo>
                                  <a:pt x="792" y="0"/>
                                </a:lnTo>
                                <a:lnTo>
                                  <a:pt x="792" y="72"/>
                                </a:lnTo>
                                <a:lnTo>
                                  <a:pt x="648" y="288"/>
                                </a:lnTo>
                                <a:lnTo>
                                  <a:pt x="577" y="360"/>
                                </a:lnTo>
                                <a:lnTo>
                                  <a:pt x="648" y="288"/>
                                </a:lnTo>
                                <a:lnTo>
                                  <a:pt x="792" y="288"/>
                                </a:lnTo>
                                <a:lnTo>
                                  <a:pt x="1009" y="503"/>
                                </a:lnTo>
                                <a:lnTo>
                                  <a:pt x="1152" y="503"/>
                                </a:lnTo>
                                <a:lnTo>
                                  <a:pt x="1369" y="432"/>
                                </a:lnTo>
                                <a:lnTo>
                                  <a:pt x="1656" y="360"/>
                                </a:lnTo>
                                <a:lnTo>
                                  <a:pt x="1729" y="432"/>
                                </a:lnTo>
                                <a:lnTo>
                                  <a:pt x="1729" y="503"/>
                                </a:lnTo>
                                <a:lnTo>
                                  <a:pt x="1945" y="503"/>
                                </a:lnTo>
                                <a:lnTo>
                                  <a:pt x="1945" y="648"/>
                                </a:lnTo>
                                <a:lnTo>
                                  <a:pt x="2016" y="720"/>
                                </a:lnTo>
                                <a:lnTo>
                                  <a:pt x="1873" y="720"/>
                                </a:lnTo>
                                <a:lnTo>
                                  <a:pt x="1801" y="792"/>
                                </a:lnTo>
                                <a:lnTo>
                                  <a:pt x="1584" y="648"/>
                                </a:lnTo>
                                <a:lnTo>
                                  <a:pt x="1297" y="792"/>
                                </a:lnTo>
                                <a:lnTo>
                                  <a:pt x="1224" y="863"/>
                                </a:lnTo>
                                <a:lnTo>
                                  <a:pt x="1224" y="792"/>
                                </a:lnTo>
                                <a:lnTo>
                                  <a:pt x="1080" y="792"/>
                                </a:lnTo>
                                <a:lnTo>
                                  <a:pt x="865" y="1080"/>
                                </a:lnTo>
                                <a:lnTo>
                                  <a:pt x="865" y="1007"/>
                                </a:lnTo>
                                <a:lnTo>
                                  <a:pt x="792" y="1007"/>
                                </a:lnTo>
                                <a:lnTo>
                                  <a:pt x="792" y="863"/>
                                </a:lnTo>
                                <a:lnTo>
                                  <a:pt x="720" y="792"/>
                                </a:lnTo>
                                <a:lnTo>
                                  <a:pt x="720" y="720"/>
                                </a:lnTo>
                                <a:lnTo>
                                  <a:pt x="73" y="575"/>
                                </a:lnTo>
                                <a:lnTo>
                                  <a:pt x="73" y="503"/>
                                </a:lnTo>
                                <a:lnTo>
                                  <a:pt x="0" y="432"/>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7" name="Freeform 166">
                            <a:extLst>
                              <a:ext uri="{FF2B5EF4-FFF2-40B4-BE49-F238E27FC236}">
                                <a16:creationId xmlns:a16="http://schemas.microsoft.com/office/drawing/2014/main" id="{332C4DC9-6D46-4BF5-900B-E27E2806E64D}"/>
                              </a:ext>
                            </a:extLst>
                          </p:cNvPr>
                          <p:cNvSpPr>
                            <a:spLocks/>
                          </p:cNvSpPr>
                          <p:nvPr/>
                        </p:nvSpPr>
                        <p:spPr bwMode="auto">
                          <a:xfrm>
                            <a:off x="4902764" y="2458891"/>
                            <a:ext cx="698448" cy="364206"/>
                          </a:xfrm>
                          <a:custGeom>
                            <a:avLst/>
                            <a:gdLst>
                              <a:gd name="T0" fmla="*/ 0 w 2016"/>
                              <a:gd name="T1" fmla="*/ 2147483647 h 1080"/>
                              <a:gd name="T2" fmla="*/ 2147483647 w 2016"/>
                              <a:gd name="T3" fmla="*/ 2147483647 h 1080"/>
                              <a:gd name="T4" fmla="*/ 2147483647 w 2016"/>
                              <a:gd name="T5" fmla="*/ 2147483647 h 1080"/>
                              <a:gd name="T6" fmla="*/ 2147483647 w 2016"/>
                              <a:gd name="T7" fmla="*/ 0 h 1080"/>
                              <a:gd name="T8" fmla="*/ 2147483647 w 2016"/>
                              <a:gd name="T9" fmla="*/ 2147483647 h 1080"/>
                              <a:gd name="T10" fmla="*/ 2147483647 w 2016"/>
                              <a:gd name="T11" fmla="*/ 2147483647 h 1080"/>
                              <a:gd name="T12" fmla="*/ 2147483647 w 2016"/>
                              <a:gd name="T13" fmla="*/ 2147483647 h 1080"/>
                              <a:gd name="T14" fmla="*/ 2147483647 w 2016"/>
                              <a:gd name="T15" fmla="*/ 2147483647 h 1080"/>
                              <a:gd name="T16" fmla="*/ 2147483647 w 2016"/>
                              <a:gd name="T17" fmla="*/ 2147483647 h 1080"/>
                              <a:gd name="T18" fmla="*/ 2147483647 w 2016"/>
                              <a:gd name="T19" fmla="*/ 2147483647 h 1080"/>
                              <a:gd name="T20" fmla="*/ 2147483647 w 2016"/>
                              <a:gd name="T21" fmla="*/ 2147483647 h 1080"/>
                              <a:gd name="T22" fmla="*/ 2147483647 w 2016"/>
                              <a:gd name="T23" fmla="*/ 2147483647 h 1080"/>
                              <a:gd name="T24" fmla="*/ 2147483647 w 2016"/>
                              <a:gd name="T25" fmla="*/ 2147483647 h 1080"/>
                              <a:gd name="T26" fmla="*/ 2147483647 w 2016"/>
                              <a:gd name="T27" fmla="*/ 2147483647 h 1080"/>
                              <a:gd name="T28" fmla="*/ 2147483647 w 2016"/>
                              <a:gd name="T29" fmla="*/ 2147483647 h 1080"/>
                              <a:gd name="T30" fmla="*/ 2147483647 w 2016"/>
                              <a:gd name="T31" fmla="*/ 2147483647 h 1080"/>
                              <a:gd name="T32" fmla="*/ 2147483647 w 2016"/>
                              <a:gd name="T33" fmla="*/ 2147483647 h 1080"/>
                              <a:gd name="T34" fmla="*/ 2147483647 w 2016"/>
                              <a:gd name="T35" fmla="*/ 2147483647 h 1080"/>
                              <a:gd name="T36" fmla="*/ 2147483647 w 2016"/>
                              <a:gd name="T37" fmla="*/ 2147483647 h 1080"/>
                              <a:gd name="T38" fmla="*/ 2147483647 w 2016"/>
                              <a:gd name="T39" fmla="*/ 2147483647 h 1080"/>
                              <a:gd name="T40" fmla="*/ 2147483647 w 2016"/>
                              <a:gd name="T41" fmla="*/ 2147483647 h 1080"/>
                              <a:gd name="T42" fmla="*/ 2147483647 w 2016"/>
                              <a:gd name="T43" fmla="*/ 2147483647 h 1080"/>
                              <a:gd name="T44" fmla="*/ 2147483647 w 2016"/>
                              <a:gd name="T45" fmla="*/ 2147483647 h 1080"/>
                              <a:gd name="T46" fmla="*/ 2147483647 w 2016"/>
                              <a:gd name="T47" fmla="*/ 2147483647 h 1080"/>
                              <a:gd name="T48" fmla="*/ 2147483647 w 2016"/>
                              <a:gd name="T49" fmla="*/ 2147483647 h 1080"/>
                              <a:gd name="T50" fmla="*/ 2147483647 w 2016"/>
                              <a:gd name="T51" fmla="*/ 2147483647 h 1080"/>
                              <a:gd name="T52" fmla="*/ 2147483647 w 2016"/>
                              <a:gd name="T53" fmla="*/ 2147483647 h 1080"/>
                              <a:gd name="T54" fmla="*/ 2147483647 w 2016"/>
                              <a:gd name="T55" fmla="*/ 2147483647 h 1080"/>
                              <a:gd name="T56" fmla="*/ 2147483647 w 2016"/>
                              <a:gd name="T57" fmla="*/ 2147483647 h 1080"/>
                              <a:gd name="T58" fmla="*/ 2147483647 w 2016"/>
                              <a:gd name="T59" fmla="*/ 2147483647 h 1080"/>
                              <a:gd name="T60" fmla="*/ 2147483647 w 2016"/>
                              <a:gd name="T61" fmla="*/ 2147483647 h 1080"/>
                              <a:gd name="T62" fmla="*/ 2147483647 w 2016"/>
                              <a:gd name="T63" fmla="*/ 2147483647 h 1080"/>
                              <a:gd name="T64" fmla="*/ 2147483647 w 2016"/>
                              <a:gd name="T65" fmla="*/ 2147483647 h 1080"/>
                              <a:gd name="T66" fmla="*/ 0 w 2016"/>
                              <a:gd name="T67" fmla="*/ 2147483647 h 10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6"/>
                              <a:gd name="T103" fmla="*/ 0 h 1080"/>
                              <a:gd name="T104" fmla="*/ 2016 w 2016"/>
                              <a:gd name="T105" fmla="*/ 1080 h 10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6" h="1080">
                                <a:moveTo>
                                  <a:pt x="0" y="432"/>
                                </a:moveTo>
                                <a:lnTo>
                                  <a:pt x="360" y="288"/>
                                </a:lnTo>
                                <a:lnTo>
                                  <a:pt x="648" y="72"/>
                                </a:lnTo>
                                <a:lnTo>
                                  <a:pt x="792" y="0"/>
                                </a:lnTo>
                                <a:lnTo>
                                  <a:pt x="792" y="72"/>
                                </a:lnTo>
                                <a:lnTo>
                                  <a:pt x="648" y="288"/>
                                </a:lnTo>
                                <a:lnTo>
                                  <a:pt x="577" y="360"/>
                                </a:lnTo>
                                <a:lnTo>
                                  <a:pt x="648" y="288"/>
                                </a:lnTo>
                                <a:lnTo>
                                  <a:pt x="792" y="288"/>
                                </a:lnTo>
                                <a:lnTo>
                                  <a:pt x="1009" y="503"/>
                                </a:lnTo>
                                <a:lnTo>
                                  <a:pt x="1152" y="503"/>
                                </a:lnTo>
                                <a:lnTo>
                                  <a:pt x="1369" y="432"/>
                                </a:lnTo>
                                <a:lnTo>
                                  <a:pt x="1656" y="360"/>
                                </a:lnTo>
                                <a:lnTo>
                                  <a:pt x="1729" y="432"/>
                                </a:lnTo>
                                <a:lnTo>
                                  <a:pt x="1729" y="503"/>
                                </a:lnTo>
                                <a:lnTo>
                                  <a:pt x="1945" y="503"/>
                                </a:lnTo>
                                <a:lnTo>
                                  <a:pt x="1945" y="648"/>
                                </a:lnTo>
                                <a:lnTo>
                                  <a:pt x="2016" y="720"/>
                                </a:lnTo>
                                <a:lnTo>
                                  <a:pt x="1873" y="720"/>
                                </a:lnTo>
                                <a:lnTo>
                                  <a:pt x="1801" y="792"/>
                                </a:lnTo>
                                <a:lnTo>
                                  <a:pt x="1584" y="648"/>
                                </a:lnTo>
                                <a:lnTo>
                                  <a:pt x="1297" y="792"/>
                                </a:lnTo>
                                <a:lnTo>
                                  <a:pt x="1224" y="863"/>
                                </a:lnTo>
                                <a:lnTo>
                                  <a:pt x="1224" y="792"/>
                                </a:lnTo>
                                <a:lnTo>
                                  <a:pt x="1080" y="792"/>
                                </a:lnTo>
                                <a:lnTo>
                                  <a:pt x="865" y="1080"/>
                                </a:lnTo>
                                <a:lnTo>
                                  <a:pt x="865" y="1007"/>
                                </a:lnTo>
                                <a:lnTo>
                                  <a:pt x="792" y="1007"/>
                                </a:lnTo>
                                <a:lnTo>
                                  <a:pt x="792" y="863"/>
                                </a:lnTo>
                                <a:lnTo>
                                  <a:pt x="720" y="792"/>
                                </a:lnTo>
                                <a:lnTo>
                                  <a:pt x="720" y="720"/>
                                </a:lnTo>
                                <a:lnTo>
                                  <a:pt x="73" y="575"/>
                                </a:lnTo>
                                <a:lnTo>
                                  <a:pt x="73" y="503"/>
                                </a:lnTo>
                                <a:lnTo>
                                  <a:pt x="0" y="432"/>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8" name="Freeform 167">
                            <a:extLst>
                              <a:ext uri="{FF2B5EF4-FFF2-40B4-BE49-F238E27FC236}">
                                <a16:creationId xmlns:a16="http://schemas.microsoft.com/office/drawing/2014/main" id="{0491723F-E77D-40B4-8A91-63CF69C51447}"/>
                              </a:ext>
                            </a:extLst>
                          </p:cNvPr>
                          <p:cNvSpPr>
                            <a:spLocks/>
                          </p:cNvSpPr>
                          <p:nvPr/>
                        </p:nvSpPr>
                        <p:spPr bwMode="auto">
                          <a:xfrm>
                            <a:off x="5277857" y="2749826"/>
                            <a:ext cx="500123" cy="579711"/>
                          </a:xfrm>
                          <a:custGeom>
                            <a:avLst/>
                            <a:gdLst>
                              <a:gd name="T0" fmla="*/ 2147483647 w 1440"/>
                              <a:gd name="T1" fmla="*/ 2147483647 h 1727"/>
                              <a:gd name="T2" fmla="*/ 2147483647 w 1440"/>
                              <a:gd name="T3" fmla="*/ 2147483647 h 1727"/>
                              <a:gd name="T4" fmla="*/ 2147483647 w 1440"/>
                              <a:gd name="T5" fmla="*/ 2147483647 h 1727"/>
                              <a:gd name="T6" fmla="*/ 2147483647 w 1440"/>
                              <a:gd name="T7" fmla="*/ 2147483647 h 1727"/>
                              <a:gd name="T8" fmla="*/ 2147483647 w 1440"/>
                              <a:gd name="T9" fmla="*/ 2147483647 h 1727"/>
                              <a:gd name="T10" fmla="*/ 2147483647 w 1440"/>
                              <a:gd name="T11" fmla="*/ 2147483647 h 1727"/>
                              <a:gd name="T12" fmla="*/ 2147483647 w 1440"/>
                              <a:gd name="T13" fmla="*/ 2147483647 h 1727"/>
                              <a:gd name="T14" fmla="*/ 2147483647 w 1440"/>
                              <a:gd name="T15" fmla="*/ 2147483647 h 1727"/>
                              <a:gd name="T16" fmla="*/ 2147483647 w 1440"/>
                              <a:gd name="T17" fmla="*/ 2147483647 h 1727"/>
                              <a:gd name="T18" fmla="*/ 2147483647 w 1440"/>
                              <a:gd name="T19" fmla="*/ 2147483647 h 1727"/>
                              <a:gd name="T20" fmla="*/ 2147483647 w 1440"/>
                              <a:gd name="T21" fmla="*/ 2147483647 h 1727"/>
                              <a:gd name="T22" fmla="*/ 2147483647 w 1440"/>
                              <a:gd name="T23" fmla="*/ 0 h 1727"/>
                              <a:gd name="T24" fmla="*/ 2147483647 w 1440"/>
                              <a:gd name="T25" fmla="*/ 0 h 1727"/>
                              <a:gd name="T26" fmla="*/ 2147483647 w 1440"/>
                              <a:gd name="T27" fmla="*/ 2147483647 h 1727"/>
                              <a:gd name="T28" fmla="*/ 2147483647 w 1440"/>
                              <a:gd name="T29" fmla="*/ 2147483647 h 1727"/>
                              <a:gd name="T30" fmla="*/ 2147483647 w 1440"/>
                              <a:gd name="T31" fmla="*/ 2147483647 h 1727"/>
                              <a:gd name="T32" fmla="*/ 2147483647 w 1440"/>
                              <a:gd name="T33" fmla="*/ 2147483647 h 1727"/>
                              <a:gd name="T34" fmla="*/ 2147483647 w 1440"/>
                              <a:gd name="T35" fmla="*/ 2147483647 h 1727"/>
                              <a:gd name="T36" fmla="*/ 2147483647 w 1440"/>
                              <a:gd name="T37" fmla="*/ 2147483647 h 1727"/>
                              <a:gd name="T38" fmla="*/ 2147483647 w 1440"/>
                              <a:gd name="T39" fmla="*/ 2147483647 h 1727"/>
                              <a:gd name="T40" fmla="*/ 2147483647 w 1440"/>
                              <a:gd name="T41" fmla="*/ 2147483647 h 1727"/>
                              <a:gd name="T42" fmla="*/ 2147483647 w 1440"/>
                              <a:gd name="T43" fmla="*/ 2147483647 h 1727"/>
                              <a:gd name="T44" fmla="*/ 2147483647 w 1440"/>
                              <a:gd name="T45" fmla="*/ 2147483647 h 1727"/>
                              <a:gd name="T46" fmla="*/ 2147483647 w 1440"/>
                              <a:gd name="T47" fmla="*/ 2147483647 h 1727"/>
                              <a:gd name="T48" fmla="*/ 2147483647 w 1440"/>
                              <a:gd name="T49" fmla="*/ 2147483647 h 1727"/>
                              <a:gd name="T50" fmla="*/ 2147483647 w 1440"/>
                              <a:gd name="T51" fmla="*/ 2147483647 h 1727"/>
                              <a:gd name="T52" fmla="*/ 0 w 1440"/>
                              <a:gd name="T53" fmla="*/ 2147483647 h 1727"/>
                              <a:gd name="T54" fmla="*/ 2147483647 w 1440"/>
                              <a:gd name="T55" fmla="*/ 2147483647 h 1727"/>
                              <a:gd name="T56" fmla="*/ 2147483647 w 1440"/>
                              <a:gd name="T57" fmla="*/ 2147483647 h 1727"/>
                              <a:gd name="T58" fmla="*/ 2147483647 w 1440"/>
                              <a:gd name="T59" fmla="*/ 2147483647 h 1727"/>
                              <a:gd name="T60" fmla="*/ 2147483647 w 1440"/>
                              <a:gd name="T61" fmla="*/ 2147483647 h 1727"/>
                              <a:gd name="T62" fmla="*/ 2147483647 w 1440"/>
                              <a:gd name="T63" fmla="*/ 2147483647 h 1727"/>
                              <a:gd name="T64" fmla="*/ 2147483647 w 1440"/>
                              <a:gd name="T65" fmla="*/ 2147483647 h 1727"/>
                              <a:gd name="T66" fmla="*/ 2147483647 w 1440"/>
                              <a:gd name="T67" fmla="*/ 2147483647 h 17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0"/>
                              <a:gd name="T103" fmla="*/ 0 h 1727"/>
                              <a:gd name="T104" fmla="*/ 1440 w 1440"/>
                              <a:gd name="T105" fmla="*/ 1727 h 17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0" h="1727">
                                <a:moveTo>
                                  <a:pt x="1440" y="1152"/>
                                </a:moveTo>
                                <a:lnTo>
                                  <a:pt x="1440" y="1080"/>
                                </a:lnTo>
                                <a:lnTo>
                                  <a:pt x="1368" y="792"/>
                                </a:lnTo>
                                <a:lnTo>
                                  <a:pt x="1297" y="720"/>
                                </a:lnTo>
                                <a:lnTo>
                                  <a:pt x="1153" y="720"/>
                                </a:lnTo>
                                <a:lnTo>
                                  <a:pt x="1081" y="864"/>
                                </a:lnTo>
                                <a:lnTo>
                                  <a:pt x="936" y="864"/>
                                </a:lnTo>
                                <a:lnTo>
                                  <a:pt x="1008" y="720"/>
                                </a:lnTo>
                                <a:lnTo>
                                  <a:pt x="1081" y="720"/>
                                </a:lnTo>
                                <a:lnTo>
                                  <a:pt x="1153" y="577"/>
                                </a:lnTo>
                                <a:lnTo>
                                  <a:pt x="1153" y="289"/>
                                </a:lnTo>
                                <a:lnTo>
                                  <a:pt x="865" y="0"/>
                                </a:lnTo>
                                <a:lnTo>
                                  <a:pt x="649" y="0"/>
                                </a:lnTo>
                                <a:lnTo>
                                  <a:pt x="576" y="72"/>
                                </a:lnTo>
                                <a:lnTo>
                                  <a:pt x="649" y="144"/>
                                </a:lnTo>
                                <a:lnTo>
                                  <a:pt x="504" y="217"/>
                                </a:lnTo>
                                <a:lnTo>
                                  <a:pt x="504" y="289"/>
                                </a:lnTo>
                                <a:lnTo>
                                  <a:pt x="433" y="360"/>
                                </a:lnTo>
                                <a:lnTo>
                                  <a:pt x="433" y="217"/>
                                </a:lnTo>
                                <a:lnTo>
                                  <a:pt x="217" y="432"/>
                                </a:lnTo>
                                <a:lnTo>
                                  <a:pt x="217" y="649"/>
                                </a:lnTo>
                                <a:lnTo>
                                  <a:pt x="144" y="864"/>
                                </a:lnTo>
                                <a:lnTo>
                                  <a:pt x="217" y="1080"/>
                                </a:lnTo>
                                <a:lnTo>
                                  <a:pt x="217" y="1152"/>
                                </a:lnTo>
                                <a:lnTo>
                                  <a:pt x="217" y="1296"/>
                                </a:lnTo>
                                <a:lnTo>
                                  <a:pt x="72" y="1656"/>
                                </a:lnTo>
                                <a:lnTo>
                                  <a:pt x="0" y="1727"/>
                                </a:lnTo>
                                <a:lnTo>
                                  <a:pt x="1153" y="1727"/>
                                </a:lnTo>
                                <a:lnTo>
                                  <a:pt x="1225" y="1584"/>
                                </a:lnTo>
                                <a:lnTo>
                                  <a:pt x="1225" y="1512"/>
                                </a:lnTo>
                                <a:lnTo>
                                  <a:pt x="1297" y="1440"/>
                                </a:lnTo>
                                <a:lnTo>
                                  <a:pt x="1297" y="1367"/>
                                </a:lnTo>
                                <a:lnTo>
                                  <a:pt x="1440" y="1367"/>
                                </a:lnTo>
                                <a:lnTo>
                                  <a:pt x="1440" y="1152"/>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59" name="Freeform 171">
                            <a:extLst>
                              <a:ext uri="{FF2B5EF4-FFF2-40B4-BE49-F238E27FC236}">
                                <a16:creationId xmlns:a16="http://schemas.microsoft.com/office/drawing/2014/main" id="{2A67D4AC-7DD1-4259-AA51-87329CC0497C}"/>
                              </a:ext>
                            </a:extLst>
                          </p:cNvPr>
                          <p:cNvSpPr>
                            <a:spLocks/>
                          </p:cNvSpPr>
                          <p:nvPr/>
                        </p:nvSpPr>
                        <p:spPr bwMode="auto">
                          <a:xfrm>
                            <a:off x="5676663" y="4204492"/>
                            <a:ext cx="523835" cy="409462"/>
                          </a:xfrm>
                          <a:custGeom>
                            <a:avLst/>
                            <a:gdLst>
                              <a:gd name="T0" fmla="*/ 2147483647 w 1512"/>
                              <a:gd name="T1" fmla="*/ 2147483647 h 1224"/>
                              <a:gd name="T2" fmla="*/ 2147483647 w 1512"/>
                              <a:gd name="T3" fmla="*/ 2147483647 h 1224"/>
                              <a:gd name="T4" fmla="*/ 2147483647 w 1512"/>
                              <a:gd name="T5" fmla="*/ 2147483647 h 1224"/>
                              <a:gd name="T6" fmla="*/ 2147483647 w 1512"/>
                              <a:gd name="T7" fmla="*/ 2147483647 h 1224"/>
                              <a:gd name="T8" fmla="*/ 2147483647 w 1512"/>
                              <a:gd name="T9" fmla="*/ 2147483647 h 1224"/>
                              <a:gd name="T10" fmla="*/ 2147483647 w 1512"/>
                              <a:gd name="T11" fmla="*/ 2147483647 h 1224"/>
                              <a:gd name="T12" fmla="*/ 2147483647 w 1512"/>
                              <a:gd name="T13" fmla="*/ 2147483647 h 1224"/>
                              <a:gd name="T14" fmla="*/ 2147483647 w 1512"/>
                              <a:gd name="T15" fmla="*/ 2147483647 h 1224"/>
                              <a:gd name="T16" fmla="*/ 2147483647 w 1512"/>
                              <a:gd name="T17" fmla="*/ 2147483647 h 1224"/>
                              <a:gd name="T18" fmla="*/ 2147483647 w 1512"/>
                              <a:gd name="T19" fmla="*/ 2147483647 h 1224"/>
                              <a:gd name="T20" fmla="*/ 2147483647 w 1512"/>
                              <a:gd name="T21" fmla="*/ 2147483647 h 1224"/>
                              <a:gd name="T22" fmla="*/ 2147483647 w 1512"/>
                              <a:gd name="T23" fmla="*/ 2147483647 h 1224"/>
                              <a:gd name="T24" fmla="*/ 2147483647 w 1512"/>
                              <a:gd name="T25" fmla="*/ 0 h 1224"/>
                              <a:gd name="T26" fmla="*/ 2147483647 w 1512"/>
                              <a:gd name="T27" fmla="*/ 2147483647 h 1224"/>
                              <a:gd name="T28" fmla="*/ 0 w 1512"/>
                              <a:gd name="T29" fmla="*/ 2147483647 h 1224"/>
                              <a:gd name="T30" fmla="*/ 2147483647 w 1512"/>
                              <a:gd name="T31" fmla="*/ 2147483647 h 1224"/>
                              <a:gd name="T32" fmla="*/ 2147483647 w 1512"/>
                              <a:gd name="T33" fmla="*/ 2147483647 h 1224"/>
                              <a:gd name="T34" fmla="*/ 2147483647 w 1512"/>
                              <a:gd name="T35" fmla="*/ 2147483647 h 1224"/>
                              <a:gd name="T36" fmla="*/ 2147483647 w 1512"/>
                              <a:gd name="T37" fmla="*/ 2147483647 h 1224"/>
                              <a:gd name="T38" fmla="*/ 2147483647 w 1512"/>
                              <a:gd name="T39" fmla="*/ 2147483647 h 1224"/>
                              <a:gd name="T40" fmla="*/ 2147483647 w 1512"/>
                              <a:gd name="T41" fmla="*/ 2147483647 h 1224"/>
                              <a:gd name="T42" fmla="*/ 2147483647 w 1512"/>
                              <a:gd name="T43" fmla="*/ 2147483647 h 1224"/>
                              <a:gd name="T44" fmla="*/ 2147483647 w 1512"/>
                              <a:gd name="T45" fmla="*/ 2147483647 h 1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2"/>
                              <a:gd name="T70" fmla="*/ 0 h 1224"/>
                              <a:gd name="T71" fmla="*/ 1512 w 1512"/>
                              <a:gd name="T72" fmla="*/ 1224 h 1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2" h="1224">
                                <a:moveTo>
                                  <a:pt x="792" y="1224"/>
                                </a:moveTo>
                                <a:lnTo>
                                  <a:pt x="792" y="1152"/>
                                </a:lnTo>
                                <a:lnTo>
                                  <a:pt x="864" y="1152"/>
                                </a:lnTo>
                                <a:lnTo>
                                  <a:pt x="864" y="1008"/>
                                </a:lnTo>
                                <a:lnTo>
                                  <a:pt x="1080" y="1008"/>
                                </a:lnTo>
                                <a:lnTo>
                                  <a:pt x="1296" y="792"/>
                                </a:lnTo>
                                <a:lnTo>
                                  <a:pt x="1296" y="720"/>
                                </a:lnTo>
                                <a:lnTo>
                                  <a:pt x="1512" y="504"/>
                                </a:lnTo>
                                <a:lnTo>
                                  <a:pt x="1151" y="145"/>
                                </a:lnTo>
                                <a:lnTo>
                                  <a:pt x="792" y="145"/>
                                </a:lnTo>
                                <a:lnTo>
                                  <a:pt x="792" y="72"/>
                                </a:lnTo>
                                <a:lnTo>
                                  <a:pt x="719" y="72"/>
                                </a:lnTo>
                                <a:lnTo>
                                  <a:pt x="287" y="0"/>
                                </a:lnTo>
                                <a:lnTo>
                                  <a:pt x="72" y="72"/>
                                </a:lnTo>
                                <a:lnTo>
                                  <a:pt x="0" y="217"/>
                                </a:lnTo>
                                <a:lnTo>
                                  <a:pt x="72" y="288"/>
                                </a:lnTo>
                                <a:lnTo>
                                  <a:pt x="144" y="288"/>
                                </a:lnTo>
                                <a:lnTo>
                                  <a:pt x="215" y="504"/>
                                </a:lnTo>
                                <a:lnTo>
                                  <a:pt x="576" y="864"/>
                                </a:lnTo>
                                <a:lnTo>
                                  <a:pt x="648" y="1008"/>
                                </a:lnTo>
                                <a:lnTo>
                                  <a:pt x="719" y="1080"/>
                                </a:lnTo>
                                <a:lnTo>
                                  <a:pt x="719" y="1152"/>
                                </a:lnTo>
                                <a:lnTo>
                                  <a:pt x="792" y="1224"/>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0" name="Freeform 172">
                            <a:extLst>
                              <a:ext uri="{FF2B5EF4-FFF2-40B4-BE49-F238E27FC236}">
                                <a16:creationId xmlns:a16="http://schemas.microsoft.com/office/drawing/2014/main" id="{95EE690F-15B3-4472-85FF-06F6C5026103}"/>
                              </a:ext>
                            </a:extLst>
                          </p:cNvPr>
                          <p:cNvSpPr>
                            <a:spLocks/>
                          </p:cNvSpPr>
                          <p:nvPr/>
                        </p:nvSpPr>
                        <p:spPr bwMode="auto">
                          <a:xfrm>
                            <a:off x="5676663" y="4204492"/>
                            <a:ext cx="523835" cy="409462"/>
                          </a:xfrm>
                          <a:custGeom>
                            <a:avLst/>
                            <a:gdLst>
                              <a:gd name="T0" fmla="*/ 2147483647 w 1512"/>
                              <a:gd name="T1" fmla="*/ 2147483647 h 1224"/>
                              <a:gd name="T2" fmla="*/ 2147483647 w 1512"/>
                              <a:gd name="T3" fmla="*/ 2147483647 h 1224"/>
                              <a:gd name="T4" fmla="*/ 2147483647 w 1512"/>
                              <a:gd name="T5" fmla="*/ 2147483647 h 1224"/>
                              <a:gd name="T6" fmla="*/ 2147483647 w 1512"/>
                              <a:gd name="T7" fmla="*/ 2147483647 h 1224"/>
                              <a:gd name="T8" fmla="*/ 2147483647 w 1512"/>
                              <a:gd name="T9" fmla="*/ 2147483647 h 1224"/>
                              <a:gd name="T10" fmla="*/ 2147483647 w 1512"/>
                              <a:gd name="T11" fmla="*/ 2147483647 h 1224"/>
                              <a:gd name="T12" fmla="*/ 2147483647 w 1512"/>
                              <a:gd name="T13" fmla="*/ 2147483647 h 1224"/>
                              <a:gd name="T14" fmla="*/ 2147483647 w 1512"/>
                              <a:gd name="T15" fmla="*/ 2147483647 h 1224"/>
                              <a:gd name="T16" fmla="*/ 2147483647 w 1512"/>
                              <a:gd name="T17" fmla="*/ 2147483647 h 1224"/>
                              <a:gd name="T18" fmla="*/ 2147483647 w 1512"/>
                              <a:gd name="T19" fmla="*/ 2147483647 h 1224"/>
                              <a:gd name="T20" fmla="*/ 2147483647 w 1512"/>
                              <a:gd name="T21" fmla="*/ 2147483647 h 1224"/>
                              <a:gd name="T22" fmla="*/ 2147483647 w 1512"/>
                              <a:gd name="T23" fmla="*/ 2147483647 h 1224"/>
                              <a:gd name="T24" fmla="*/ 2147483647 w 1512"/>
                              <a:gd name="T25" fmla="*/ 0 h 1224"/>
                              <a:gd name="T26" fmla="*/ 2147483647 w 1512"/>
                              <a:gd name="T27" fmla="*/ 2147483647 h 1224"/>
                              <a:gd name="T28" fmla="*/ 0 w 1512"/>
                              <a:gd name="T29" fmla="*/ 2147483647 h 1224"/>
                              <a:gd name="T30" fmla="*/ 2147483647 w 1512"/>
                              <a:gd name="T31" fmla="*/ 2147483647 h 1224"/>
                              <a:gd name="T32" fmla="*/ 2147483647 w 1512"/>
                              <a:gd name="T33" fmla="*/ 2147483647 h 1224"/>
                              <a:gd name="T34" fmla="*/ 2147483647 w 1512"/>
                              <a:gd name="T35" fmla="*/ 2147483647 h 1224"/>
                              <a:gd name="T36" fmla="*/ 2147483647 w 1512"/>
                              <a:gd name="T37" fmla="*/ 2147483647 h 1224"/>
                              <a:gd name="T38" fmla="*/ 2147483647 w 1512"/>
                              <a:gd name="T39" fmla="*/ 2147483647 h 1224"/>
                              <a:gd name="T40" fmla="*/ 2147483647 w 1512"/>
                              <a:gd name="T41" fmla="*/ 2147483647 h 1224"/>
                              <a:gd name="T42" fmla="*/ 2147483647 w 1512"/>
                              <a:gd name="T43" fmla="*/ 2147483647 h 1224"/>
                              <a:gd name="T44" fmla="*/ 2147483647 w 1512"/>
                              <a:gd name="T45" fmla="*/ 2147483647 h 1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2"/>
                              <a:gd name="T70" fmla="*/ 0 h 1224"/>
                              <a:gd name="T71" fmla="*/ 1512 w 1512"/>
                              <a:gd name="T72" fmla="*/ 1224 h 1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2" h="1224">
                                <a:moveTo>
                                  <a:pt x="792" y="1224"/>
                                </a:moveTo>
                                <a:lnTo>
                                  <a:pt x="792" y="1152"/>
                                </a:lnTo>
                                <a:lnTo>
                                  <a:pt x="864" y="1152"/>
                                </a:lnTo>
                                <a:lnTo>
                                  <a:pt x="864" y="1008"/>
                                </a:lnTo>
                                <a:lnTo>
                                  <a:pt x="1080" y="1008"/>
                                </a:lnTo>
                                <a:lnTo>
                                  <a:pt x="1296" y="792"/>
                                </a:lnTo>
                                <a:lnTo>
                                  <a:pt x="1296" y="720"/>
                                </a:lnTo>
                                <a:lnTo>
                                  <a:pt x="1512" y="504"/>
                                </a:lnTo>
                                <a:lnTo>
                                  <a:pt x="1151" y="145"/>
                                </a:lnTo>
                                <a:lnTo>
                                  <a:pt x="792" y="145"/>
                                </a:lnTo>
                                <a:lnTo>
                                  <a:pt x="792" y="72"/>
                                </a:lnTo>
                                <a:lnTo>
                                  <a:pt x="719" y="72"/>
                                </a:lnTo>
                                <a:lnTo>
                                  <a:pt x="287" y="0"/>
                                </a:lnTo>
                                <a:lnTo>
                                  <a:pt x="72" y="72"/>
                                </a:lnTo>
                                <a:lnTo>
                                  <a:pt x="0" y="217"/>
                                </a:lnTo>
                                <a:lnTo>
                                  <a:pt x="72" y="288"/>
                                </a:lnTo>
                                <a:lnTo>
                                  <a:pt x="144" y="288"/>
                                </a:lnTo>
                                <a:lnTo>
                                  <a:pt x="215" y="504"/>
                                </a:lnTo>
                                <a:lnTo>
                                  <a:pt x="576" y="864"/>
                                </a:lnTo>
                                <a:lnTo>
                                  <a:pt x="648" y="1008"/>
                                </a:lnTo>
                                <a:lnTo>
                                  <a:pt x="719" y="1080"/>
                                </a:lnTo>
                                <a:lnTo>
                                  <a:pt x="719" y="1152"/>
                                </a:lnTo>
                                <a:lnTo>
                                  <a:pt x="792" y="1224"/>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1" name="Freeform 173">
                            <a:extLst>
                              <a:ext uri="{FF2B5EF4-FFF2-40B4-BE49-F238E27FC236}">
                                <a16:creationId xmlns:a16="http://schemas.microsoft.com/office/drawing/2014/main" id="{680A6004-1904-4577-83BC-E9F679AA4642}"/>
                              </a:ext>
                            </a:extLst>
                          </p:cNvPr>
                          <p:cNvSpPr>
                            <a:spLocks/>
                          </p:cNvSpPr>
                          <p:nvPr/>
                        </p:nvSpPr>
                        <p:spPr bwMode="auto">
                          <a:xfrm>
                            <a:off x="5676663" y="4204492"/>
                            <a:ext cx="523835" cy="409462"/>
                          </a:xfrm>
                          <a:custGeom>
                            <a:avLst/>
                            <a:gdLst>
                              <a:gd name="T0" fmla="*/ 2147483647 w 1512"/>
                              <a:gd name="T1" fmla="*/ 2147483647 h 1224"/>
                              <a:gd name="T2" fmla="*/ 2147483647 w 1512"/>
                              <a:gd name="T3" fmla="*/ 2147483647 h 1224"/>
                              <a:gd name="T4" fmla="*/ 2147483647 w 1512"/>
                              <a:gd name="T5" fmla="*/ 2147483647 h 1224"/>
                              <a:gd name="T6" fmla="*/ 2147483647 w 1512"/>
                              <a:gd name="T7" fmla="*/ 2147483647 h 1224"/>
                              <a:gd name="T8" fmla="*/ 2147483647 w 1512"/>
                              <a:gd name="T9" fmla="*/ 2147483647 h 1224"/>
                              <a:gd name="T10" fmla="*/ 2147483647 w 1512"/>
                              <a:gd name="T11" fmla="*/ 2147483647 h 1224"/>
                              <a:gd name="T12" fmla="*/ 2147483647 w 1512"/>
                              <a:gd name="T13" fmla="*/ 2147483647 h 1224"/>
                              <a:gd name="T14" fmla="*/ 2147483647 w 1512"/>
                              <a:gd name="T15" fmla="*/ 2147483647 h 1224"/>
                              <a:gd name="T16" fmla="*/ 2147483647 w 1512"/>
                              <a:gd name="T17" fmla="*/ 2147483647 h 1224"/>
                              <a:gd name="T18" fmla="*/ 2147483647 w 1512"/>
                              <a:gd name="T19" fmla="*/ 2147483647 h 1224"/>
                              <a:gd name="T20" fmla="*/ 2147483647 w 1512"/>
                              <a:gd name="T21" fmla="*/ 2147483647 h 1224"/>
                              <a:gd name="T22" fmla="*/ 2147483647 w 1512"/>
                              <a:gd name="T23" fmla="*/ 2147483647 h 1224"/>
                              <a:gd name="T24" fmla="*/ 2147483647 w 1512"/>
                              <a:gd name="T25" fmla="*/ 0 h 1224"/>
                              <a:gd name="T26" fmla="*/ 2147483647 w 1512"/>
                              <a:gd name="T27" fmla="*/ 2147483647 h 1224"/>
                              <a:gd name="T28" fmla="*/ 0 w 1512"/>
                              <a:gd name="T29" fmla="*/ 2147483647 h 1224"/>
                              <a:gd name="T30" fmla="*/ 2147483647 w 1512"/>
                              <a:gd name="T31" fmla="*/ 2147483647 h 1224"/>
                              <a:gd name="T32" fmla="*/ 2147483647 w 1512"/>
                              <a:gd name="T33" fmla="*/ 2147483647 h 1224"/>
                              <a:gd name="T34" fmla="*/ 2147483647 w 1512"/>
                              <a:gd name="T35" fmla="*/ 2147483647 h 1224"/>
                              <a:gd name="T36" fmla="*/ 2147483647 w 1512"/>
                              <a:gd name="T37" fmla="*/ 2147483647 h 1224"/>
                              <a:gd name="T38" fmla="*/ 2147483647 w 1512"/>
                              <a:gd name="T39" fmla="*/ 2147483647 h 1224"/>
                              <a:gd name="T40" fmla="*/ 2147483647 w 1512"/>
                              <a:gd name="T41" fmla="*/ 2147483647 h 1224"/>
                              <a:gd name="T42" fmla="*/ 2147483647 w 1512"/>
                              <a:gd name="T43" fmla="*/ 2147483647 h 1224"/>
                              <a:gd name="T44" fmla="*/ 2147483647 w 1512"/>
                              <a:gd name="T45" fmla="*/ 2147483647 h 1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2"/>
                              <a:gd name="T70" fmla="*/ 0 h 1224"/>
                              <a:gd name="T71" fmla="*/ 1512 w 1512"/>
                              <a:gd name="T72" fmla="*/ 1224 h 1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2" h="1224">
                                <a:moveTo>
                                  <a:pt x="792" y="1224"/>
                                </a:moveTo>
                                <a:lnTo>
                                  <a:pt x="792" y="1152"/>
                                </a:lnTo>
                                <a:lnTo>
                                  <a:pt x="864" y="1152"/>
                                </a:lnTo>
                                <a:lnTo>
                                  <a:pt x="864" y="1008"/>
                                </a:lnTo>
                                <a:lnTo>
                                  <a:pt x="1080" y="1008"/>
                                </a:lnTo>
                                <a:lnTo>
                                  <a:pt x="1296" y="792"/>
                                </a:lnTo>
                                <a:lnTo>
                                  <a:pt x="1296" y="720"/>
                                </a:lnTo>
                                <a:lnTo>
                                  <a:pt x="1512" y="504"/>
                                </a:lnTo>
                                <a:lnTo>
                                  <a:pt x="1151" y="145"/>
                                </a:lnTo>
                                <a:lnTo>
                                  <a:pt x="792" y="145"/>
                                </a:lnTo>
                                <a:lnTo>
                                  <a:pt x="792" y="72"/>
                                </a:lnTo>
                                <a:lnTo>
                                  <a:pt x="719" y="72"/>
                                </a:lnTo>
                                <a:lnTo>
                                  <a:pt x="287" y="0"/>
                                </a:lnTo>
                                <a:lnTo>
                                  <a:pt x="72" y="72"/>
                                </a:lnTo>
                                <a:lnTo>
                                  <a:pt x="0" y="217"/>
                                </a:lnTo>
                                <a:lnTo>
                                  <a:pt x="72" y="288"/>
                                </a:lnTo>
                                <a:lnTo>
                                  <a:pt x="144" y="288"/>
                                </a:lnTo>
                                <a:lnTo>
                                  <a:pt x="215" y="504"/>
                                </a:lnTo>
                                <a:lnTo>
                                  <a:pt x="576" y="864"/>
                                </a:lnTo>
                                <a:lnTo>
                                  <a:pt x="648" y="1008"/>
                                </a:lnTo>
                                <a:lnTo>
                                  <a:pt x="719" y="1080"/>
                                </a:lnTo>
                                <a:lnTo>
                                  <a:pt x="719" y="1152"/>
                                </a:lnTo>
                                <a:lnTo>
                                  <a:pt x="792" y="1224"/>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2" name="Freeform 174">
                            <a:extLst>
                              <a:ext uri="{FF2B5EF4-FFF2-40B4-BE49-F238E27FC236}">
                                <a16:creationId xmlns:a16="http://schemas.microsoft.com/office/drawing/2014/main" id="{B2F1B532-0148-4931-9507-137F355B65AF}"/>
                              </a:ext>
                            </a:extLst>
                          </p:cNvPr>
                          <p:cNvSpPr>
                            <a:spLocks/>
                          </p:cNvSpPr>
                          <p:nvPr/>
                        </p:nvSpPr>
                        <p:spPr bwMode="auto">
                          <a:xfrm>
                            <a:off x="5676663" y="4204492"/>
                            <a:ext cx="523835" cy="409462"/>
                          </a:xfrm>
                          <a:custGeom>
                            <a:avLst/>
                            <a:gdLst>
                              <a:gd name="T0" fmla="*/ 2147483647 w 1512"/>
                              <a:gd name="T1" fmla="*/ 2147483647 h 1224"/>
                              <a:gd name="T2" fmla="*/ 2147483647 w 1512"/>
                              <a:gd name="T3" fmla="*/ 2147483647 h 1224"/>
                              <a:gd name="T4" fmla="*/ 2147483647 w 1512"/>
                              <a:gd name="T5" fmla="*/ 2147483647 h 1224"/>
                              <a:gd name="T6" fmla="*/ 2147483647 w 1512"/>
                              <a:gd name="T7" fmla="*/ 2147483647 h 1224"/>
                              <a:gd name="T8" fmla="*/ 2147483647 w 1512"/>
                              <a:gd name="T9" fmla="*/ 2147483647 h 1224"/>
                              <a:gd name="T10" fmla="*/ 2147483647 w 1512"/>
                              <a:gd name="T11" fmla="*/ 2147483647 h 1224"/>
                              <a:gd name="T12" fmla="*/ 2147483647 w 1512"/>
                              <a:gd name="T13" fmla="*/ 2147483647 h 1224"/>
                              <a:gd name="T14" fmla="*/ 2147483647 w 1512"/>
                              <a:gd name="T15" fmla="*/ 2147483647 h 1224"/>
                              <a:gd name="T16" fmla="*/ 2147483647 w 1512"/>
                              <a:gd name="T17" fmla="*/ 2147483647 h 1224"/>
                              <a:gd name="T18" fmla="*/ 2147483647 w 1512"/>
                              <a:gd name="T19" fmla="*/ 2147483647 h 1224"/>
                              <a:gd name="T20" fmla="*/ 2147483647 w 1512"/>
                              <a:gd name="T21" fmla="*/ 2147483647 h 1224"/>
                              <a:gd name="T22" fmla="*/ 2147483647 w 1512"/>
                              <a:gd name="T23" fmla="*/ 2147483647 h 1224"/>
                              <a:gd name="T24" fmla="*/ 2147483647 w 1512"/>
                              <a:gd name="T25" fmla="*/ 0 h 1224"/>
                              <a:gd name="T26" fmla="*/ 2147483647 w 1512"/>
                              <a:gd name="T27" fmla="*/ 2147483647 h 1224"/>
                              <a:gd name="T28" fmla="*/ 0 w 1512"/>
                              <a:gd name="T29" fmla="*/ 2147483647 h 1224"/>
                              <a:gd name="T30" fmla="*/ 2147483647 w 1512"/>
                              <a:gd name="T31" fmla="*/ 2147483647 h 1224"/>
                              <a:gd name="T32" fmla="*/ 2147483647 w 1512"/>
                              <a:gd name="T33" fmla="*/ 2147483647 h 1224"/>
                              <a:gd name="T34" fmla="*/ 2147483647 w 1512"/>
                              <a:gd name="T35" fmla="*/ 2147483647 h 1224"/>
                              <a:gd name="T36" fmla="*/ 2147483647 w 1512"/>
                              <a:gd name="T37" fmla="*/ 2147483647 h 1224"/>
                              <a:gd name="T38" fmla="*/ 2147483647 w 1512"/>
                              <a:gd name="T39" fmla="*/ 2147483647 h 1224"/>
                              <a:gd name="T40" fmla="*/ 2147483647 w 1512"/>
                              <a:gd name="T41" fmla="*/ 2147483647 h 1224"/>
                              <a:gd name="T42" fmla="*/ 2147483647 w 1512"/>
                              <a:gd name="T43" fmla="*/ 2147483647 h 1224"/>
                              <a:gd name="T44" fmla="*/ 2147483647 w 1512"/>
                              <a:gd name="T45" fmla="*/ 2147483647 h 1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2"/>
                              <a:gd name="T70" fmla="*/ 0 h 1224"/>
                              <a:gd name="T71" fmla="*/ 1512 w 1512"/>
                              <a:gd name="T72" fmla="*/ 1224 h 1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2" h="1224">
                                <a:moveTo>
                                  <a:pt x="792" y="1224"/>
                                </a:moveTo>
                                <a:lnTo>
                                  <a:pt x="792" y="1152"/>
                                </a:lnTo>
                                <a:lnTo>
                                  <a:pt x="864" y="1152"/>
                                </a:lnTo>
                                <a:lnTo>
                                  <a:pt x="864" y="1008"/>
                                </a:lnTo>
                                <a:lnTo>
                                  <a:pt x="1080" y="1008"/>
                                </a:lnTo>
                                <a:lnTo>
                                  <a:pt x="1296" y="792"/>
                                </a:lnTo>
                                <a:lnTo>
                                  <a:pt x="1296" y="720"/>
                                </a:lnTo>
                                <a:lnTo>
                                  <a:pt x="1512" y="504"/>
                                </a:lnTo>
                                <a:lnTo>
                                  <a:pt x="1151" y="145"/>
                                </a:lnTo>
                                <a:lnTo>
                                  <a:pt x="792" y="145"/>
                                </a:lnTo>
                                <a:lnTo>
                                  <a:pt x="792" y="72"/>
                                </a:lnTo>
                                <a:lnTo>
                                  <a:pt x="719" y="72"/>
                                </a:lnTo>
                                <a:lnTo>
                                  <a:pt x="287" y="0"/>
                                </a:lnTo>
                                <a:lnTo>
                                  <a:pt x="72" y="72"/>
                                </a:lnTo>
                                <a:lnTo>
                                  <a:pt x="0" y="217"/>
                                </a:lnTo>
                                <a:lnTo>
                                  <a:pt x="72" y="288"/>
                                </a:lnTo>
                                <a:lnTo>
                                  <a:pt x="144" y="288"/>
                                </a:lnTo>
                                <a:lnTo>
                                  <a:pt x="215" y="504"/>
                                </a:lnTo>
                                <a:lnTo>
                                  <a:pt x="576" y="864"/>
                                </a:lnTo>
                                <a:lnTo>
                                  <a:pt x="648" y="1008"/>
                                </a:lnTo>
                                <a:lnTo>
                                  <a:pt x="719" y="1080"/>
                                </a:lnTo>
                                <a:lnTo>
                                  <a:pt x="719" y="1152"/>
                                </a:lnTo>
                                <a:lnTo>
                                  <a:pt x="792" y="1224"/>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3" name="Freeform 175" descr="Sand">
                            <a:extLst>
                              <a:ext uri="{FF2B5EF4-FFF2-40B4-BE49-F238E27FC236}">
                                <a16:creationId xmlns:a16="http://schemas.microsoft.com/office/drawing/2014/main" id="{CFC156AB-7A34-40FF-A02F-11B63A4F7F90}"/>
                              </a:ext>
                            </a:extLst>
                          </p:cNvPr>
                          <p:cNvSpPr>
                            <a:spLocks/>
                          </p:cNvSpPr>
                          <p:nvPr/>
                        </p:nvSpPr>
                        <p:spPr bwMode="auto">
                          <a:xfrm>
                            <a:off x="6500141" y="3598920"/>
                            <a:ext cx="99162" cy="193956"/>
                          </a:xfrm>
                          <a:custGeom>
                            <a:avLst/>
                            <a:gdLst>
                              <a:gd name="T0" fmla="*/ 0 w 288"/>
                              <a:gd name="T1" fmla="*/ 0 h 576"/>
                              <a:gd name="T2" fmla="*/ 2147483647 w 288"/>
                              <a:gd name="T3" fmla="*/ 0 h 576"/>
                              <a:gd name="T4" fmla="*/ 2147483647 w 288"/>
                              <a:gd name="T5" fmla="*/ 2147483647 h 576"/>
                              <a:gd name="T6" fmla="*/ 2147483647 w 288"/>
                              <a:gd name="T7" fmla="*/ 2147483647 h 576"/>
                              <a:gd name="T8" fmla="*/ 2147483647 w 288"/>
                              <a:gd name="T9" fmla="*/ 2147483647 h 576"/>
                              <a:gd name="T10" fmla="*/ 2147483647 w 288"/>
                              <a:gd name="T11" fmla="*/ 2147483647 h 576"/>
                              <a:gd name="T12" fmla="*/ 2147483647 w 288"/>
                              <a:gd name="T13" fmla="*/ 2147483647 h 576"/>
                              <a:gd name="T14" fmla="*/ 2147483647 w 288"/>
                              <a:gd name="T15" fmla="*/ 2147483647 h 576"/>
                              <a:gd name="T16" fmla="*/ 0 w 288"/>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76"/>
                              <a:gd name="T29" fmla="*/ 288 w 28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76">
                                <a:moveTo>
                                  <a:pt x="0" y="0"/>
                                </a:moveTo>
                                <a:lnTo>
                                  <a:pt x="145" y="0"/>
                                </a:lnTo>
                                <a:lnTo>
                                  <a:pt x="72" y="72"/>
                                </a:lnTo>
                                <a:lnTo>
                                  <a:pt x="72" y="144"/>
                                </a:lnTo>
                                <a:lnTo>
                                  <a:pt x="216" y="432"/>
                                </a:lnTo>
                                <a:lnTo>
                                  <a:pt x="288" y="504"/>
                                </a:lnTo>
                                <a:lnTo>
                                  <a:pt x="288" y="576"/>
                                </a:lnTo>
                                <a:lnTo>
                                  <a:pt x="72" y="576"/>
                                </a:lnTo>
                                <a:lnTo>
                                  <a:pt x="0" y="0"/>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4" name="Freeform 176">
                            <a:extLst>
                              <a:ext uri="{FF2B5EF4-FFF2-40B4-BE49-F238E27FC236}">
                                <a16:creationId xmlns:a16="http://schemas.microsoft.com/office/drawing/2014/main" id="{5DBFD117-F93C-46E0-BA08-5B6A49AF0D41}"/>
                              </a:ext>
                            </a:extLst>
                          </p:cNvPr>
                          <p:cNvSpPr>
                            <a:spLocks/>
                          </p:cNvSpPr>
                          <p:nvPr/>
                        </p:nvSpPr>
                        <p:spPr bwMode="auto">
                          <a:xfrm>
                            <a:off x="6500141" y="3598920"/>
                            <a:ext cx="99162" cy="193956"/>
                          </a:xfrm>
                          <a:custGeom>
                            <a:avLst/>
                            <a:gdLst>
                              <a:gd name="T0" fmla="*/ 0 w 288"/>
                              <a:gd name="T1" fmla="*/ 0 h 576"/>
                              <a:gd name="T2" fmla="*/ 2147483647 w 288"/>
                              <a:gd name="T3" fmla="*/ 0 h 576"/>
                              <a:gd name="T4" fmla="*/ 2147483647 w 288"/>
                              <a:gd name="T5" fmla="*/ 2147483647 h 576"/>
                              <a:gd name="T6" fmla="*/ 2147483647 w 288"/>
                              <a:gd name="T7" fmla="*/ 2147483647 h 576"/>
                              <a:gd name="T8" fmla="*/ 2147483647 w 288"/>
                              <a:gd name="T9" fmla="*/ 2147483647 h 576"/>
                              <a:gd name="T10" fmla="*/ 2147483647 w 288"/>
                              <a:gd name="T11" fmla="*/ 2147483647 h 576"/>
                              <a:gd name="T12" fmla="*/ 2147483647 w 288"/>
                              <a:gd name="T13" fmla="*/ 2147483647 h 576"/>
                              <a:gd name="T14" fmla="*/ 2147483647 w 288"/>
                              <a:gd name="T15" fmla="*/ 2147483647 h 576"/>
                              <a:gd name="T16" fmla="*/ 0 w 288"/>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76"/>
                              <a:gd name="T29" fmla="*/ 288 w 28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76">
                                <a:moveTo>
                                  <a:pt x="0" y="0"/>
                                </a:moveTo>
                                <a:lnTo>
                                  <a:pt x="145" y="0"/>
                                </a:lnTo>
                                <a:lnTo>
                                  <a:pt x="72" y="72"/>
                                </a:lnTo>
                                <a:lnTo>
                                  <a:pt x="72" y="144"/>
                                </a:lnTo>
                                <a:lnTo>
                                  <a:pt x="216" y="432"/>
                                </a:lnTo>
                                <a:lnTo>
                                  <a:pt x="288" y="504"/>
                                </a:lnTo>
                                <a:lnTo>
                                  <a:pt x="288" y="576"/>
                                </a:lnTo>
                                <a:lnTo>
                                  <a:pt x="72" y="576"/>
                                </a:lnTo>
                                <a:lnTo>
                                  <a:pt x="0" y="0"/>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65" name="Freeform 177" descr="Sand">
                            <a:extLst>
                              <a:ext uri="{FF2B5EF4-FFF2-40B4-BE49-F238E27FC236}">
                                <a16:creationId xmlns:a16="http://schemas.microsoft.com/office/drawing/2014/main" id="{49344FCB-85E8-4B3F-90C3-2415565949D5}"/>
                              </a:ext>
                            </a:extLst>
                          </p:cNvPr>
                          <p:cNvSpPr>
                            <a:spLocks/>
                          </p:cNvSpPr>
                          <p:nvPr/>
                        </p:nvSpPr>
                        <p:spPr bwMode="auto">
                          <a:xfrm>
                            <a:off x="6500141" y="3840287"/>
                            <a:ext cx="73294" cy="120684"/>
                          </a:xfrm>
                          <a:custGeom>
                            <a:avLst/>
                            <a:gdLst>
                              <a:gd name="T0" fmla="*/ 2147483647 w 216"/>
                              <a:gd name="T1" fmla="*/ 0 h 360"/>
                              <a:gd name="T2" fmla="*/ 2147483647 w 216"/>
                              <a:gd name="T3" fmla="*/ 2147483647 h 360"/>
                              <a:gd name="T4" fmla="*/ 0 w 216"/>
                              <a:gd name="T5" fmla="*/ 2147483647 h 360"/>
                              <a:gd name="T6" fmla="*/ 0 w 216"/>
                              <a:gd name="T7" fmla="*/ 2147483647 h 360"/>
                              <a:gd name="T8" fmla="*/ 2147483647 w 216"/>
                              <a:gd name="T9" fmla="*/ 2147483647 h 360"/>
                              <a:gd name="T10" fmla="*/ 2147483647 w 216"/>
                              <a:gd name="T11" fmla="*/ 2147483647 h 360"/>
                              <a:gd name="T12" fmla="*/ 2147483647 w 216"/>
                              <a:gd name="T13" fmla="*/ 0 h 360"/>
                              <a:gd name="T14" fmla="*/ 2147483647 w 216"/>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360"/>
                              <a:gd name="T26" fmla="*/ 216 w 216"/>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360">
                                <a:moveTo>
                                  <a:pt x="72" y="0"/>
                                </a:moveTo>
                                <a:lnTo>
                                  <a:pt x="72" y="72"/>
                                </a:lnTo>
                                <a:lnTo>
                                  <a:pt x="0" y="216"/>
                                </a:lnTo>
                                <a:lnTo>
                                  <a:pt x="0" y="360"/>
                                </a:lnTo>
                                <a:lnTo>
                                  <a:pt x="72" y="287"/>
                                </a:lnTo>
                                <a:lnTo>
                                  <a:pt x="72" y="144"/>
                                </a:lnTo>
                                <a:lnTo>
                                  <a:pt x="216" y="0"/>
                                </a:lnTo>
                                <a:lnTo>
                                  <a:pt x="72" y="0"/>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6" name="Freeform 178">
                            <a:extLst>
                              <a:ext uri="{FF2B5EF4-FFF2-40B4-BE49-F238E27FC236}">
                                <a16:creationId xmlns:a16="http://schemas.microsoft.com/office/drawing/2014/main" id="{B14E829D-661A-4FAC-AA9C-4F3B62329E08}"/>
                              </a:ext>
                            </a:extLst>
                          </p:cNvPr>
                          <p:cNvSpPr>
                            <a:spLocks/>
                          </p:cNvSpPr>
                          <p:nvPr/>
                        </p:nvSpPr>
                        <p:spPr bwMode="auto">
                          <a:xfrm>
                            <a:off x="6500141" y="3840287"/>
                            <a:ext cx="73294" cy="120684"/>
                          </a:xfrm>
                          <a:custGeom>
                            <a:avLst/>
                            <a:gdLst>
                              <a:gd name="T0" fmla="*/ 2147483647 w 216"/>
                              <a:gd name="T1" fmla="*/ 0 h 360"/>
                              <a:gd name="T2" fmla="*/ 2147483647 w 216"/>
                              <a:gd name="T3" fmla="*/ 2147483647 h 360"/>
                              <a:gd name="T4" fmla="*/ 0 w 216"/>
                              <a:gd name="T5" fmla="*/ 2147483647 h 360"/>
                              <a:gd name="T6" fmla="*/ 0 w 216"/>
                              <a:gd name="T7" fmla="*/ 2147483647 h 360"/>
                              <a:gd name="T8" fmla="*/ 2147483647 w 216"/>
                              <a:gd name="T9" fmla="*/ 2147483647 h 360"/>
                              <a:gd name="T10" fmla="*/ 2147483647 w 216"/>
                              <a:gd name="T11" fmla="*/ 2147483647 h 360"/>
                              <a:gd name="T12" fmla="*/ 2147483647 w 216"/>
                              <a:gd name="T13" fmla="*/ 0 h 360"/>
                              <a:gd name="T14" fmla="*/ 2147483647 w 216"/>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360"/>
                              <a:gd name="T26" fmla="*/ 216 w 216"/>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360">
                                <a:moveTo>
                                  <a:pt x="72" y="0"/>
                                </a:moveTo>
                                <a:lnTo>
                                  <a:pt x="72" y="72"/>
                                </a:lnTo>
                                <a:lnTo>
                                  <a:pt x="0" y="216"/>
                                </a:lnTo>
                                <a:lnTo>
                                  <a:pt x="0" y="360"/>
                                </a:lnTo>
                                <a:lnTo>
                                  <a:pt x="72" y="287"/>
                                </a:lnTo>
                                <a:lnTo>
                                  <a:pt x="72" y="144"/>
                                </a:lnTo>
                                <a:lnTo>
                                  <a:pt x="216" y="0"/>
                                </a:lnTo>
                                <a:lnTo>
                                  <a:pt x="72" y="0"/>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67" name="Freeform 179">
                            <a:extLst>
                              <a:ext uri="{FF2B5EF4-FFF2-40B4-BE49-F238E27FC236}">
                                <a16:creationId xmlns:a16="http://schemas.microsoft.com/office/drawing/2014/main" id="{06D912A4-3A2A-48BC-9946-9F247858534B}"/>
                              </a:ext>
                            </a:extLst>
                          </p:cNvPr>
                          <p:cNvSpPr>
                            <a:spLocks/>
                          </p:cNvSpPr>
                          <p:nvPr/>
                        </p:nvSpPr>
                        <p:spPr bwMode="auto">
                          <a:xfrm>
                            <a:off x="2234003" y="3960971"/>
                            <a:ext cx="625154" cy="726255"/>
                          </a:xfrm>
                          <a:custGeom>
                            <a:avLst/>
                            <a:gdLst>
                              <a:gd name="T0" fmla="*/ 2147483647 w 1801"/>
                              <a:gd name="T1" fmla="*/ 0 h 2159"/>
                              <a:gd name="T2" fmla="*/ 2147483647 w 1801"/>
                              <a:gd name="T3" fmla="*/ 0 h 2159"/>
                              <a:gd name="T4" fmla="*/ 2147483647 w 1801"/>
                              <a:gd name="T5" fmla="*/ 2147483647 h 2159"/>
                              <a:gd name="T6" fmla="*/ 2147483647 w 1801"/>
                              <a:gd name="T7" fmla="*/ 2147483647 h 2159"/>
                              <a:gd name="T8" fmla="*/ 2147483647 w 1801"/>
                              <a:gd name="T9" fmla="*/ 2147483647 h 2159"/>
                              <a:gd name="T10" fmla="*/ 2147483647 w 1801"/>
                              <a:gd name="T11" fmla="*/ 2147483647 h 2159"/>
                              <a:gd name="T12" fmla="*/ 0 w 1801"/>
                              <a:gd name="T13" fmla="*/ 2147483647 h 2159"/>
                              <a:gd name="T14" fmla="*/ 0 w 1801"/>
                              <a:gd name="T15" fmla="*/ 2147483647 h 2159"/>
                              <a:gd name="T16" fmla="*/ 2147483647 w 1801"/>
                              <a:gd name="T17" fmla="*/ 2147483647 h 2159"/>
                              <a:gd name="T18" fmla="*/ 2147483647 w 1801"/>
                              <a:gd name="T19" fmla="*/ 2147483647 h 2159"/>
                              <a:gd name="T20" fmla="*/ 0 w 1801"/>
                              <a:gd name="T21" fmla="*/ 2147483647 h 2159"/>
                              <a:gd name="T22" fmla="*/ 0 w 1801"/>
                              <a:gd name="T23" fmla="*/ 2147483647 h 2159"/>
                              <a:gd name="T24" fmla="*/ 2147483647 w 1801"/>
                              <a:gd name="T25" fmla="*/ 2147483647 h 2159"/>
                              <a:gd name="T26" fmla="*/ 2147483647 w 1801"/>
                              <a:gd name="T27" fmla="*/ 2147483647 h 2159"/>
                              <a:gd name="T28" fmla="*/ 2147483647 w 1801"/>
                              <a:gd name="T29" fmla="*/ 2147483647 h 2159"/>
                              <a:gd name="T30" fmla="*/ 2147483647 w 1801"/>
                              <a:gd name="T31" fmla="*/ 2147483647 h 2159"/>
                              <a:gd name="T32" fmla="*/ 2147483647 w 1801"/>
                              <a:gd name="T33" fmla="*/ 2147483647 h 2159"/>
                              <a:gd name="T34" fmla="*/ 0 w 1801"/>
                              <a:gd name="T35" fmla="*/ 2147483647 h 2159"/>
                              <a:gd name="T36" fmla="*/ 2147483647 w 1801"/>
                              <a:gd name="T37" fmla="*/ 2147483647 h 2159"/>
                              <a:gd name="T38" fmla="*/ 2147483647 w 1801"/>
                              <a:gd name="T39" fmla="*/ 2147483647 h 2159"/>
                              <a:gd name="T40" fmla="*/ 2147483647 w 1801"/>
                              <a:gd name="T41" fmla="*/ 0 h 2159"/>
                              <a:gd name="T42" fmla="*/ 2147483647 w 1801"/>
                              <a:gd name="T43" fmla="*/ 0 h 2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1"/>
                              <a:gd name="T67" fmla="*/ 0 h 2159"/>
                              <a:gd name="T68" fmla="*/ 1801 w 1801"/>
                              <a:gd name="T69" fmla="*/ 2159 h 2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1" h="2159">
                                <a:moveTo>
                                  <a:pt x="505" y="0"/>
                                </a:moveTo>
                                <a:lnTo>
                                  <a:pt x="1801" y="0"/>
                                </a:lnTo>
                                <a:lnTo>
                                  <a:pt x="1801" y="2159"/>
                                </a:lnTo>
                                <a:lnTo>
                                  <a:pt x="1224" y="2159"/>
                                </a:lnTo>
                                <a:lnTo>
                                  <a:pt x="792" y="2014"/>
                                </a:lnTo>
                                <a:lnTo>
                                  <a:pt x="288" y="1871"/>
                                </a:lnTo>
                                <a:lnTo>
                                  <a:pt x="0" y="1727"/>
                                </a:lnTo>
                                <a:lnTo>
                                  <a:pt x="0" y="1654"/>
                                </a:lnTo>
                                <a:lnTo>
                                  <a:pt x="72" y="1654"/>
                                </a:lnTo>
                                <a:lnTo>
                                  <a:pt x="72" y="1583"/>
                                </a:lnTo>
                                <a:lnTo>
                                  <a:pt x="0" y="1583"/>
                                </a:lnTo>
                                <a:lnTo>
                                  <a:pt x="0" y="1439"/>
                                </a:lnTo>
                                <a:lnTo>
                                  <a:pt x="72" y="1367"/>
                                </a:lnTo>
                                <a:lnTo>
                                  <a:pt x="72" y="1223"/>
                                </a:lnTo>
                                <a:lnTo>
                                  <a:pt x="216" y="1079"/>
                                </a:lnTo>
                                <a:lnTo>
                                  <a:pt x="72" y="864"/>
                                </a:lnTo>
                                <a:lnTo>
                                  <a:pt x="72" y="719"/>
                                </a:lnTo>
                                <a:lnTo>
                                  <a:pt x="0" y="432"/>
                                </a:lnTo>
                                <a:lnTo>
                                  <a:pt x="72" y="359"/>
                                </a:lnTo>
                                <a:lnTo>
                                  <a:pt x="216" y="432"/>
                                </a:lnTo>
                                <a:lnTo>
                                  <a:pt x="216" y="0"/>
                                </a:lnTo>
                                <a:lnTo>
                                  <a:pt x="505" y="0"/>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8" name="Freeform 181">
                            <a:extLst>
                              <a:ext uri="{FF2B5EF4-FFF2-40B4-BE49-F238E27FC236}">
                                <a16:creationId xmlns:a16="http://schemas.microsoft.com/office/drawing/2014/main" id="{7CCFDF56-8EB8-4C0D-8DFA-A2783B93F51A}"/>
                              </a:ext>
                            </a:extLst>
                          </p:cNvPr>
                          <p:cNvSpPr>
                            <a:spLocks/>
                          </p:cNvSpPr>
                          <p:nvPr/>
                        </p:nvSpPr>
                        <p:spPr bwMode="auto">
                          <a:xfrm>
                            <a:off x="3406706" y="2243385"/>
                            <a:ext cx="821324" cy="459029"/>
                          </a:xfrm>
                          <a:custGeom>
                            <a:avLst/>
                            <a:gdLst>
                              <a:gd name="T0" fmla="*/ 2147483647 w 2377"/>
                              <a:gd name="T1" fmla="*/ 0 h 1367"/>
                              <a:gd name="T2" fmla="*/ 0 w 2377"/>
                              <a:gd name="T3" fmla="*/ 0 h 1367"/>
                              <a:gd name="T4" fmla="*/ 0 w 2377"/>
                              <a:gd name="T5" fmla="*/ 2147483647 h 1367"/>
                              <a:gd name="T6" fmla="*/ 2147483647 w 2377"/>
                              <a:gd name="T7" fmla="*/ 2147483647 h 1367"/>
                              <a:gd name="T8" fmla="*/ 2147483647 w 2377"/>
                              <a:gd name="T9" fmla="*/ 2147483647 h 1367"/>
                              <a:gd name="T10" fmla="*/ 2147483647 w 2377"/>
                              <a:gd name="T11" fmla="*/ 2147483647 h 1367"/>
                              <a:gd name="T12" fmla="*/ 2147483647 w 2377"/>
                              <a:gd name="T13" fmla="*/ 2147483647 h 1367"/>
                              <a:gd name="T14" fmla="*/ 2147483647 w 2377"/>
                              <a:gd name="T15" fmla="*/ 2147483647 h 1367"/>
                              <a:gd name="T16" fmla="*/ 2147483647 w 2377"/>
                              <a:gd name="T17" fmla="*/ 2147483647 h 1367"/>
                              <a:gd name="T18" fmla="*/ 2147483647 w 2377"/>
                              <a:gd name="T19" fmla="*/ 0 h 1367"/>
                              <a:gd name="T20" fmla="*/ 2147483647 w 2377"/>
                              <a:gd name="T21" fmla="*/ 0 h 1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7"/>
                              <a:gd name="T34" fmla="*/ 0 h 1367"/>
                              <a:gd name="T35" fmla="*/ 2377 w 2377"/>
                              <a:gd name="T36" fmla="*/ 1367 h 1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7" h="1367">
                                <a:moveTo>
                                  <a:pt x="1728" y="0"/>
                                </a:moveTo>
                                <a:lnTo>
                                  <a:pt x="0" y="0"/>
                                </a:lnTo>
                                <a:lnTo>
                                  <a:pt x="0" y="1367"/>
                                </a:lnTo>
                                <a:lnTo>
                                  <a:pt x="2377" y="1367"/>
                                </a:lnTo>
                                <a:lnTo>
                                  <a:pt x="2377" y="1295"/>
                                </a:lnTo>
                                <a:lnTo>
                                  <a:pt x="2305" y="1079"/>
                                </a:lnTo>
                                <a:lnTo>
                                  <a:pt x="2305" y="647"/>
                                </a:lnTo>
                                <a:lnTo>
                                  <a:pt x="2233" y="359"/>
                                </a:lnTo>
                                <a:lnTo>
                                  <a:pt x="2233" y="143"/>
                                </a:lnTo>
                                <a:lnTo>
                                  <a:pt x="2160" y="0"/>
                                </a:lnTo>
                                <a:lnTo>
                                  <a:pt x="1728"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69" name="Freeform 182">
                            <a:extLst>
                              <a:ext uri="{FF2B5EF4-FFF2-40B4-BE49-F238E27FC236}">
                                <a16:creationId xmlns:a16="http://schemas.microsoft.com/office/drawing/2014/main" id="{B4B4EA00-3619-45DE-BA31-DA1649C22F18}"/>
                              </a:ext>
                            </a:extLst>
                          </p:cNvPr>
                          <p:cNvSpPr>
                            <a:spLocks/>
                          </p:cNvSpPr>
                          <p:nvPr/>
                        </p:nvSpPr>
                        <p:spPr bwMode="auto">
                          <a:xfrm>
                            <a:off x="3406706" y="2243385"/>
                            <a:ext cx="821324" cy="459029"/>
                          </a:xfrm>
                          <a:custGeom>
                            <a:avLst/>
                            <a:gdLst>
                              <a:gd name="T0" fmla="*/ 2147483647 w 2377"/>
                              <a:gd name="T1" fmla="*/ 0 h 1367"/>
                              <a:gd name="T2" fmla="*/ 0 w 2377"/>
                              <a:gd name="T3" fmla="*/ 0 h 1367"/>
                              <a:gd name="T4" fmla="*/ 0 w 2377"/>
                              <a:gd name="T5" fmla="*/ 2147483647 h 1367"/>
                              <a:gd name="T6" fmla="*/ 2147483647 w 2377"/>
                              <a:gd name="T7" fmla="*/ 2147483647 h 1367"/>
                              <a:gd name="T8" fmla="*/ 2147483647 w 2377"/>
                              <a:gd name="T9" fmla="*/ 2147483647 h 1367"/>
                              <a:gd name="T10" fmla="*/ 2147483647 w 2377"/>
                              <a:gd name="T11" fmla="*/ 2147483647 h 1367"/>
                              <a:gd name="T12" fmla="*/ 2147483647 w 2377"/>
                              <a:gd name="T13" fmla="*/ 2147483647 h 1367"/>
                              <a:gd name="T14" fmla="*/ 2147483647 w 2377"/>
                              <a:gd name="T15" fmla="*/ 2147483647 h 1367"/>
                              <a:gd name="T16" fmla="*/ 2147483647 w 2377"/>
                              <a:gd name="T17" fmla="*/ 2147483647 h 1367"/>
                              <a:gd name="T18" fmla="*/ 2147483647 w 2377"/>
                              <a:gd name="T19" fmla="*/ 0 h 1367"/>
                              <a:gd name="T20" fmla="*/ 2147483647 w 2377"/>
                              <a:gd name="T21" fmla="*/ 0 h 1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7"/>
                              <a:gd name="T34" fmla="*/ 0 h 1367"/>
                              <a:gd name="T35" fmla="*/ 2377 w 2377"/>
                              <a:gd name="T36" fmla="*/ 1367 h 1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7" h="1367">
                                <a:moveTo>
                                  <a:pt x="1728" y="0"/>
                                </a:moveTo>
                                <a:lnTo>
                                  <a:pt x="0" y="0"/>
                                </a:lnTo>
                                <a:lnTo>
                                  <a:pt x="0" y="1367"/>
                                </a:lnTo>
                                <a:lnTo>
                                  <a:pt x="2377" y="1367"/>
                                </a:lnTo>
                                <a:lnTo>
                                  <a:pt x="2377" y="1295"/>
                                </a:lnTo>
                                <a:lnTo>
                                  <a:pt x="2305" y="1079"/>
                                </a:lnTo>
                                <a:lnTo>
                                  <a:pt x="2305" y="647"/>
                                </a:lnTo>
                                <a:lnTo>
                                  <a:pt x="2233" y="359"/>
                                </a:lnTo>
                                <a:lnTo>
                                  <a:pt x="2233" y="143"/>
                                </a:lnTo>
                                <a:lnTo>
                                  <a:pt x="2160" y="0"/>
                                </a:lnTo>
                                <a:lnTo>
                                  <a:pt x="1728"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70" name="Freeform 183">
                            <a:extLst>
                              <a:ext uri="{FF2B5EF4-FFF2-40B4-BE49-F238E27FC236}">
                                <a16:creationId xmlns:a16="http://schemas.microsoft.com/office/drawing/2014/main" id="{9929FE7A-9FB1-4972-AD30-F2391203B6FE}"/>
                              </a:ext>
                            </a:extLst>
                          </p:cNvPr>
                          <p:cNvSpPr>
                            <a:spLocks/>
                          </p:cNvSpPr>
                          <p:nvPr/>
                        </p:nvSpPr>
                        <p:spPr bwMode="auto">
                          <a:xfrm>
                            <a:off x="3406706" y="2243385"/>
                            <a:ext cx="821324" cy="459029"/>
                          </a:xfrm>
                          <a:custGeom>
                            <a:avLst/>
                            <a:gdLst>
                              <a:gd name="T0" fmla="*/ 2147483647 w 2377"/>
                              <a:gd name="T1" fmla="*/ 0 h 1367"/>
                              <a:gd name="T2" fmla="*/ 0 w 2377"/>
                              <a:gd name="T3" fmla="*/ 0 h 1367"/>
                              <a:gd name="T4" fmla="*/ 0 w 2377"/>
                              <a:gd name="T5" fmla="*/ 2147483647 h 1367"/>
                              <a:gd name="T6" fmla="*/ 2147483647 w 2377"/>
                              <a:gd name="T7" fmla="*/ 2147483647 h 1367"/>
                              <a:gd name="T8" fmla="*/ 2147483647 w 2377"/>
                              <a:gd name="T9" fmla="*/ 2147483647 h 1367"/>
                              <a:gd name="T10" fmla="*/ 2147483647 w 2377"/>
                              <a:gd name="T11" fmla="*/ 2147483647 h 1367"/>
                              <a:gd name="T12" fmla="*/ 2147483647 w 2377"/>
                              <a:gd name="T13" fmla="*/ 2147483647 h 1367"/>
                              <a:gd name="T14" fmla="*/ 2147483647 w 2377"/>
                              <a:gd name="T15" fmla="*/ 2147483647 h 1367"/>
                              <a:gd name="T16" fmla="*/ 2147483647 w 2377"/>
                              <a:gd name="T17" fmla="*/ 2147483647 h 1367"/>
                              <a:gd name="T18" fmla="*/ 2147483647 w 2377"/>
                              <a:gd name="T19" fmla="*/ 0 h 1367"/>
                              <a:gd name="T20" fmla="*/ 2147483647 w 2377"/>
                              <a:gd name="T21" fmla="*/ 0 h 1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7"/>
                              <a:gd name="T34" fmla="*/ 0 h 1367"/>
                              <a:gd name="T35" fmla="*/ 2377 w 2377"/>
                              <a:gd name="T36" fmla="*/ 1367 h 1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7" h="1367">
                                <a:moveTo>
                                  <a:pt x="1728" y="0"/>
                                </a:moveTo>
                                <a:lnTo>
                                  <a:pt x="0" y="0"/>
                                </a:lnTo>
                                <a:lnTo>
                                  <a:pt x="0" y="1367"/>
                                </a:lnTo>
                                <a:lnTo>
                                  <a:pt x="2377" y="1367"/>
                                </a:lnTo>
                                <a:lnTo>
                                  <a:pt x="2377" y="1295"/>
                                </a:lnTo>
                                <a:lnTo>
                                  <a:pt x="2305" y="1079"/>
                                </a:lnTo>
                                <a:lnTo>
                                  <a:pt x="2305" y="647"/>
                                </a:lnTo>
                                <a:lnTo>
                                  <a:pt x="2233" y="359"/>
                                </a:lnTo>
                                <a:lnTo>
                                  <a:pt x="2233" y="143"/>
                                </a:lnTo>
                                <a:lnTo>
                                  <a:pt x="2160" y="0"/>
                                </a:lnTo>
                                <a:lnTo>
                                  <a:pt x="1728"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71" name="Freeform 184">
                            <a:extLst>
                              <a:ext uri="{FF2B5EF4-FFF2-40B4-BE49-F238E27FC236}">
                                <a16:creationId xmlns:a16="http://schemas.microsoft.com/office/drawing/2014/main" id="{2D7779C3-6847-467E-8E0E-9FFC07CB30EB}"/>
                              </a:ext>
                            </a:extLst>
                          </p:cNvPr>
                          <p:cNvSpPr>
                            <a:spLocks/>
                          </p:cNvSpPr>
                          <p:nvPr/>
                        </p:nvSpPr>
                        <p:spPr bwMode="auto">
                          <a:xfrm>
                            <a:off x="3406706" y="2243385"/>
                            <a:ext cx="821324" cy="459029"/>
                          </a:xfrm>
                          <a:custGeom>
                            <a:avLst/>
                            <a:gdLst>
                              <a:gd name="T0" fmla="*/ 2147483647 w 2377"/>
                              <a:gd name="T1" fmla="*/ 0 h 1367"/>
                              <a:gd name="T2" fmla="*/ 0 w 2377"/>
                              <a:gd name="T3" fmla="*/ 0 h 1367"/>
                              <a:gd name="T4" fmla="*/ 0 w 2377"/>
                              <a:gd name="T5" fmla="*/ 2147483647 h 1367"/>
                              <a:gd name="T6" fmla="*/ 2147483647 w 2377"/>
                              <a:gd name="T7" fmla="*/ 2147483647 h 1367"/>
                              <a:gd name="T8" fmla="*/ 2147483647 w 2377"/>
                              <a:gd name="T9" fmla="*/ 2147483647 h 1367"/>
                              <a:gd name="T10" fmla="*/ 2147483647 w 2377"/>
                              <a:gd name="T11" fmla="*/ 2147483647 h 1367"/>
                              <a:gd name="T12" fmla="*/ 2147483647 w 2377"/>
                              <a:gd name="T13" fmla="*/ 2147483647 h 1367"/>
                              <a:gd name="T14" fmla="*/ 2147483647 w 2377"/>
                              <a:gd name="T15" fmla="*/ 2147483647 h 1367"/>
                              <a:gd name="T16" fmla="*/ 2147483647 w 2377"/>
                              <a:gd name="T17" fmla="*/ 2147483647 h 1367"/>
                              <a:gd name="T18" fmla="*/ 2147483647 w 2377"/>
                              <a:gd name="T19" fmla="*/ 0 h 1367"/>
                              <a:gd name="T20" fmla="*/ 2147483647 w 2377"/>
                              <a:gd name="T21" fmla="*/ 0 h 1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7"/>
                              <a:gd name="T34" fmla="*/ 0 h 1367"/>
                              <a:gd name="T35" fmla="*/ 2377 w 2377"/>
                              <a:gd name="T36" fmla="*/ 1367 h 1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7" h="1367">
                                <a:moveTo>
                                  <a:pt x="1728" y="0"/>
                                </a:moveTo>
                                <a:lnTo>
                                  <a:pt x="0" y="0"/>
                                </a:lnTo>
                                <a:lnTo>
                                  <a:pt x="0" y="1367"/>
                                </a:lnTo>
                                <a:lnTo>
                                  <a:pt x="2377" y="1367"/>
                                </a:lnTo>
                                <a:lnTo>
                                  <a:pt x="2377" y="1295"/>
                                </a:lnTo>
                                <a:lnTo>
                                  <a:pt x="2305" y="1079"/>
                                </a:lnTo>
                                <a:lnTo>
                                  <a:pt x="2305" y="647"/>
                                </a:lnTo>
                                <a:lnTo>
                                  <a:pt x="2233" y="359"/>
                                </a:lnTo>
                                <a:lnTo>
                                  <a:pt x="2233" y="143"/>
                                </a:lnTo>
                                <a:lnTo>
                                  <a:pt x="2160" y="0"/>
                                </a:lnTo>
                                <a:lnTo>
                                  <a:pt x="1728"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72" name="Freeform 185" descr="Sand">
                            <a:extLst>
                              <a:ext uri="{FF2B5EF4-FFF2-40B4-BE49-F238E27FC236}">
                                <a16:creationId xmlns:a16="http://schemas.microsoft.com/office/drawing/2014/main" id="{E1D0B5D8-65EC-496D-91FE-F44573E2DBC1}"/>
                              </a:ext>
                            </a:extLst>
                          </p:cNvPr>
                          <p:cNvSpPr>
                            <a:spLocks/>
                          </p:cNvSpPr>
                          <p:nvPr/>
                        </p:nvSpPr>
                        <p:spPr bwMode="auto">
                          <a:xfrm>
                            <a:off x="4777734" y="3208853"/>
                            <a:ext cx="450543" cy="775823"/>
                          </a:xfrm>
                          <a:custGeom>
                            <a:avLst/>
                            <a:gdLst>
                              <a:gd name="T0" fmla="*/ 0 w 1296"/>
                              <a:gd name="T1" fmla="*/ 2147483647 h 2304"/>
                              <a:gd name="T2" fmla="*/ 0 w 1296"/>
                              <a:gd name="T3" fmla="*/ 2147483647 h 2304"/>
                              <a:gd name="T4" fmla="*/ 2147483647 w 1296"/>
                              <a:gd name="T5" fmla="*/ 2147483647 h 2304"/>
                              <a:gd name="T6" fmla="*/ 2147483647 w 1296"/>
                              <a:gd name="T7" fmla="*/ 2147483647 h 2304"/>
                              <a:gd name="T8" fmla="*/ 2147483647 w 1296"/>
                              <a:gd name="T9" fmla="*/ 2147483647 h 2304"/>
                              <a:gd name="T10" fmla="*/ 2147483647 w 1296"/>
                              <a:gd name="T11" fmla="*/ 2147483647 h 2304"/>
                              <a:gd name="T12" fmla="*/ 2147483647 w 1296"/>
                              <a:gd name="T13" fmla="*/ 2147483647 h 2304"/>
                              <a:gd name="T14" fmla="*/ 2147483647 w 1296"/>
                              <a:gd name="T15" fmla="*/ 2147483647 h 2304"/>
                              <a:gd name="T16" fmla="*/ 2147483647 w 1296"/>
                              <a:gd name="T17" fmla="*/ 2147483647 h 2304"/>
                              <a:gd name="T18" fmla="*/ 2147483647 w 1296"/>
                              <a:gd name="T19" fmla="*/ 2147483647 h 2304"/>
                              <a:gd name="T20" fmla="*/ 2147483647 w 1296"/>
                              <a:gd name="T21" fmla="*/ 2147483647 h 2304"/>
                              <a:gd name="T22" fmla="*/ 2147483647 w 1296"/>
                              <a:gd name="T23" fmla="*/ 2147483647 h 2304"/>
                              <a:gd name="T24" fmla="*/ 2147483647 w 1296"/>
                              <a:gd name="T25" fmla="*/ 2147483647 h 2304"/>
                              <a:gd name="T26" fmla="*/ 2147483647 w 1296"/>
                              <a:gd name="T27" fmla="*/ 2147483647 h 2304"/>
                              <a:gd name="T28" fmla="*/ 2147483647 w 1296"/>
                              <a:gd name="T29" fmla="*/ 2147483647 h 2304"/>
                              <a:gd name="T30" fmla="*/ 2147483647 w 1296"/>
                              <a:gd name="T31" fmla="*/ 2147483647 h 2304"/>
                              <a:gd name="T32" fmla="*/ 2147483647 w 1296"/>
                              <a:gd name="T33" fmla="*/ 2147483647 h 2304"/>
                              <a:gd name="T34" fmla="*/ 2147483647 w 1296"/>
                              <a:gd name="T35" fmla="*/ 2147483647 h 2304"/>
                              <a:gd name="T36" fmla="*/ 2147483647 w 1296"/>
                              <a:gd name="T37" fmla="*/ 2147483647 h 2304"/>
                              <a:gd name="T38" fmla="*/ 2147483647 w 1296"/>
                              <a:gd name="T39" fmla="*/ 2147483647 h 2304"/>
                              <a:gd name="T40" fmla="*/ 2147483647 w 1296"/>
                              <a:gd name="T41" fmla="*/ 2147483647 h 2304"/>
                              <a:gd name="T42" fmla="*/ 2147483647 w 1296"/>
                              <a:gd name="T43" fmla="*/ 2147483647 h 2304"/>
                              <a:gd name="T44" fmla="*/ 2147483647 w 1296"/>
                              <a:gd name="T45" fmla="*/ 2147483647 h 2304"/>
                              <a:gd name="T46" fmla="*/ 2147483647 w 1296"/>
                              <a:gd name="T47" fmla="*/ 2147483647 h 2304"/>
                              <a:gd name="T48" fmla="*/ 2147483647 w 1296"/>
                              <a:gd name="T49" fmla="*/ 2147483647 h 2304"/>
                              <a:gd name="T50" fmla="*/ 2147483647 w 1296"/>
                              <a:gd name="T51" fmla="*/ 2147483647 h 2304"/>
                              <a:gd name="T52" fmla="*/ 2147483647 w 1296"/>
                              <a:gd name="T53" fmla="*/ 2147483647 h 2304"/>
                              <a:gd name="T54" fmla="*/ 2147483647 w 1296"/>
                              <a:gd name="T55" fmla="*/ 2147483647 h 2304"/>
                              <a:gd name="T56" fmla="*/ 2147483647 w 1296"/>
                              <a:gd name="T57" fmla="*/ 2147483647 h 2304"/>
                              <a:gd name="T58" fmla="*/ 2147483647 w 1296"/>
                              <a:gd name="T59" fmla="*/ 2147483647 h 2304"/>
                              <a:gd name="T60" fmla="*/ 2147483647 w 1296"/>
                              <a:gd name="T61" fmla="*/ 0 h 2304"/>
                              <a:gd name="T62" fmla="*/ 2147483647 w 1296"/>
                              <a:gd name="T63" fmla="*/ 0 h 2304"/>
                              <a:gd name="T64" fmla="*/ 2147483647 w 1296"/>
                              <a:gd name="T65" fmla="*/ 2147483647 h 2304"/>
                              <a:gd name="T66" fmla="*/ 2147483647 w 1296"/>
                              <a:gd name="T67" fmla="*/ 2147483647 h 2304"/>
                              <a:gd name="T68" fmla="*/ 2147483647 w 1296"/>
                              <a:gd name="T69" fmla="*/ 2147483647 h 2304"/>
                              <a:gd name="T70" fmla="*/ 2147483647 w 1296"/>
                              <a:gd name="T71" fmla="*/ 2147483647 h 2304"/>
                              <a:gd name="T72" fmla="*/ 2147483647 w 1296"/>
                              <a:gd name="T73" fmla="*/ 2147483647 h 2304"/>
                              <a:gd name="T74" fmla="*/ 2147483647 w 1296"/>
                              <a:gd name="T75" fmla="*/ 2147483647 h 2304"/>
                              <a:gd name="T76" fmla="*/ 2147483647 w 1296"/>
                              <a:gd name="T77" fmla="*/ 2147483647 h 2304"/>
                              <a:gd name="T78" fmla="*/ 2147483647 w 1296"/>
                              <a:gd name="T79" fmla="*/ 2147483647 h 2304"/>
                              <a:gd name="T80" fmla="*/ 2147483647 w 1296"/>
                              <a:gd name="T81" fmla="*/ 2147483647 h 2304"/>
                              <a:gd name="T82" fmla="*/ 2147483647 w 1296"/>
                              <a:gd name="T83" fmla="*/ 2147483647 h 2304"/>
                              <a:gd name="T84" fmla="*/ 0 w 1296"/>
                              <a:gd name="T85" fmla="*/ 2147483647 h 2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6"/>
                              <a:gd name="T130" fmla="*/ 0 h 2304"/>
                              <a:gd name="T131" fmla="*/ 1296 w 1296"/>
                              <a:gd name="T132" fmla="*/ 2304 h 2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6" h="2304">
                                <a:moveTo>
                                  <a:pt x="0" y="937"/>
                                </a:moveTo>
                                <a:lnTo>
                                  <a:pt x="0" y="1009"/>
                                </a:lnTo>
                                <a:lnTo>
                                  <a:pt x="71" y="1152"/>
                                </a:lnTo>
                                <a:lnTo>
                                  <a:pt x="215" y="1369"/>
                                </a:lnTo>
                                <a:lnTo>
                                  <a:pt x="287" y="1512"/>
                                </a:lnTo>
                                <a:lnTo>
                                  <a:pt x="432" y="1512"/>
                                </a:lnTo>
                                <a:lnTo>
                                  <a:pt x="359" y="1728"/>
                                </a:lnTo>
                                <a:lnTo>
                                  <a:pt x="359" y="1800"/>
                                </a:lnTo>
                                <a:lnTo>
                                  <a:pt x="647" y="2016"/>
                                </a:lnTo>
                                <a:lnTo>
                                  <a:pt x="647" y="2159"/>
                                </a:lnTo>
                                <a:lnTo>
                                  <a:pt x="719" y="2232"/>
                                </a:lnTo>
                                <a:lnTo>
                                  <a:pt x="719" y="2304"/>
                                </a:lnTo>
                                <a:lnTo>
                                  <a:pt x="719" y="2232"/>
                                </a:lnTo>
                                <a:lnTo>
                                  <a:pt x="792" y="2304"/>
                                </a:lnTo>
                                <a:lnTo>
                                  <a:pt x="719" y="2232"/>
                                </a:lnTo>
                                <a:lnTo>
                                  <a:pt x="792" y="2159"/>
                                </a:lnTo>
                                <a:lnTo>
                                  <a:pt x="936" y="2232"/>
                                </a:lnTo>
                                <a:lnTo>
                                  <a:pt x="1007" y="2232"/>
                                </a:lnTo>
                                <a:lnTo>
                                  <a:pt x="936" y="2088"/>
                                </a:lnTo>
                                <a:lnTo>
                                  <a:pt x="1079" y="2088"/>
                                </a:lnTo>
                                <a:lnTo>
                                  <a:pt x="1079" y="1872"/>
                                </a:lnTo>
                                <a:lnTo>
                                  <a:pt x="1151" y="1800"/>
                                </a:lnTo>
                                <a:lnTo>
                                  <a:pt x="1224" y="1656"/>
                                </a:lnTo>
                                <a:lnTo>
                                  <a:pt x="1296" y="1584"/>
                                </a:lnTo>
                                <a:lnTo>
                                  <a:pt x="1296" y="1512"/>
                                </a:lnTo>
                                <a:lnTo>
                                  <a:pt x="1224" y="1440"/>
                                </a:lnTo>
                                <a:lnTo>
                                  <a:pt x="1296" y="1296"/>
                                </a:lnTo>
                                <a:lnTo>
                                  <a:pt x="1296" y="360"/>
                                </a:lnTo>
                                <a:lnTo>
                                  <a:pt x="1224" y="289"/>
                                </a:lnTo>
                                <a:lnTo>
                                  <a:pt x="1151" y="145"/>
                                </a:lnTo>
                                <a:lnTo>
                                  <a:pt x="1151" y="0"/>
                                </a:lnTo>
                                <a:lnTo>
                                  <a:pt x="287" y="0"/>
                                </a:lnTo>
                                <a:lnTo>
                                  <a:pt x="432" y="217"/>
                                </a:lnTo>
                                <a:lnTo>
                                  <a:pt x="432" y="289"/>
                                </a:lnTo>
                                <a:lnTo>
                                  <a:pt x="359" y="432"/>
                                </a:lnTo>
                                <a:lnTo>
                                  <a:pt x="143" y="505"/>
                                </a:lnTo>
                                <a:lnTo>
                                  <a:pt x="143" y="577"/>
                                </a:lnTo>
                                <a:lnTo>
                                  <a:pt x="215" y="577"/>
                                </a:lnTo>
                                <a:lnTo>
                                  <a:pt x="215" y="649"/>
                                </a:lnTo>
                                <a:lnTo>
                                  <a:pt x="143" y="792"/>
                                </a:lnTo>
                                <a:lnTo>
                                  <a:pt x="71" y="864"/>
                                </a:lnTo>
                                <a:lnTo>
                                  <a:pt x="71" y="937"/>
                                </a:lnTo>
                                <a:lnTo>
                                  <a:pt x="0" y="937"/>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73" name="Freeform 186" descr="Sand">
                            <a:extLst>
                              <a:ext uri="{FF2B5EF4-FFF2-40B4-BE49-F238E27FC236}">
                                <a16:creationId xmlns:a16="http://schemas.microsoft.com/office/drawing/2014/main" id="{E8F7D0BD-9C03-4229-8928-B45A4401386D}"/>
                              </a:ext>
                            </a:extLst>
                          </p:cNvPr>
                          <p:cNvSpPr>
                            <a:spLocks/>
                          </p:cNvSpPr>
                          <p:nvPr/>
                        </p:nvSpPr>
                        <p:spPr bwMode="auto">
                          <a:xfrm>
                            <a:off x="4777734" y="3208853"/>
                            <a:ext cx="450543" cy="775823"/>
                          </a:xfrm>
                          <a:custGeom>
                            <a:avLst/>
                            <a:gdLst>
                              <a:gd name="T0" fmla="*/ 0 w 1296"/>
                              <a:gd name="T1" fmla="*/ 2147483647 h 2304"/>
                              <a:gd name="T2" fmla="*/ 0 w 1296"/>
                              <a:gd name="T3" fmla="*/ 2147483647 h 2304"/>
                              <a:gd name="T4" fmla="*/ 2147483647 w 1296"/>
                              <a:gd name="T5" fmla="*/ 2147483647 h 2304"/>
                              <a:gd name="T6" fmla="*/ 2147483647 w 1296"/>
                              <a:gd name="T7" fmla="*/ 2147483647 h 2304"/>
                              <a:gd name="T8" fmla="*/ 2147483647 w 1296"/>
                              <a:gd name="T9" fmla="*/ 2147483647 h 2304"/>
                              <a:gd name="T10" fmla="*/ 2147483647 w 1296"/>
                              <a:gd name="T11" fmla="*/ 2147483647 h 2304"/>
                              <a:gd name="T12" fmla="*/ 2147483647 w 1296"/>
                              <a:gd name="T13" fmla="*/ 2147483647 h 2304"/>
                              <a:gd name="T14" fmla="*/ 2147483647 w 1296"/>
                              <a:gd name="T15" fmla="*/ 2147483647 h 2304"/>
                              <a:gd name="T16" fmla="*/ 2147483647 w 1296"/>
                              <a:gd name="T17" fmla="*/ 2147483647 h 2304"/>
                              <a:gd name="T18" fmla="*/ 2147483647 w 1296"/>
                              <a:gd name="T19" fmla="*/ 2147483647 h 2304"/>
                              <a:gd name="T20" fmla="*/ 2147483647 w 1296"/>
                              <a:gd name="T21" fmla="*/ 2147483647 h 2304"/>
                              <a:gd name="T22" fmla="*/ 2147483647 w 1296"/>
                              <a:gd name="T23" fmla="*/ 2147483647 h 2304"/>
                              <a:gd name="T24" fmla="*/ 2147483647 w 1296"/>
                              <a:gd name="T25" fmla="*/ 2147483647 h 2304"/>
                              <a:gd name="T26" fmla="*/ 2147483647 w 1296"/>
                              <a:gd name="T27" fmla="*/ 2147483647 h 2304"/>
                              <a:gd name="T28" fmla="*/ 2147483647 w 1296"/>
                              <a:gd name="T29" fmla="*/ 2147483647 h 2304"/>
                              <a:gd name="T30" fmla="*/ 2147483647 w 1296"/>
                              <a:gd name="T31" fmla="*/ 2147483647 h 2304"/>
                              <a:gd name="T32" fmla="*/ 2147483647 w 1296"/>
                              <a:gd name="T33" fmla="*/ 2147483647 h 2304"/>
                              <a:gd name="T34" fmla="*/ 2147483647 w 1296"/>
                              <a:gd name="T35" fmla="*/ 2147483647 h 2304"/>
                              <a:gd name="T36" fmla="*/ 2147483647 w 1296"/>
                              <a:gd name="T37" fmla="*/ 2147483647 h 2304"/>
                              <a:gd name="T38" fmla="*/ 2147483647 w 1296"/>
                              <a:gd name="T39" fmla="*/ 2147483647 h 2304"/>
                              <a:gd name="T40" fmla="*/ 2147483647 w 1296"/>
                              <a:gd name="T41" fmla="*/ 2147483647 h 2304"/>
                              <a:gd name="T42" fmla="*/ 2147483647 w 1296"/>
                              <a:gd name="T43" fmla="*/ 2147483647 h 2304"/>
                              <a:gd name="T44" fmla="*/ 2147483647 w 1296"/>
                              <a:gd name="T45" fmla="*/ 2147483647 h 2304"/>
                              <a:gd name="T46" fmla="*/ 2147483647 w 1296"/>
                              <a:gd name="T47" fmla="*/ 2147483647 h 2304"/>
                              <a:gd name="T48" fmla="*/ 2147483647 w 1296"/>
                              <a:gd name="T49" fmla="*/ 2147483647 h 2304"/>
                              <a:gd name="T50" fmla="*/ 2147483647 w 1296"/>
                              <a:gd name="T51" fmla="*/ 2147483647 h 2304"/>
                              <a:gd name="T52" fmla="*/ 2147483647 w 1296"/>
                              <a:gd name="T53" fmla="*/ 2147483647 h 2304"/>
                              <a:gd name="T54" fmla="*/ 2147483647 w 1296"/>
                              <a:gd name="T55" fmla="*/ 2147483647 h 2304"/>
                              <a:gd name="T56" fmla="*/ 2147483647 w 1296"/>
                              <a:gd name="T57" fmla="*/ 2147483647 h 2304"/>
                              <a:gd name="T58" fmla="*/ 2147483647 w 1296"/>
                              <a:gd name="T59" fmla="*/ 2147483647 h 2304"/>
                              <a:gd name="T60" fmla="*/ 2147483647 w 1296"/>
                              <a:gd name="T61" fmla="*/ 2147483647 h 2304"/>
                              <a:gd name="T62" fmla="*/ 2147483647 w 1296"/>
                              <a:gd name="T63" fmla="*/ 0 h 2304"/>
                              <a:gd name="T64" fmla="*/ 2147483647 w 1296"/>
                              <a:gd name="T65" fmla="*/ 0 h 2304"/>
                              <a:gd name="T66" fmla="*/ 2147483647 w 1296"/>
                              <a:gd name="T67" fmla="*/ 2147483647 h 2304"/>
                              <a:gd name="T68" fmla="*/ 2147483647 w 1296"/>
                              <a:gd name="T69" fmla="*/ 2147483647 h 2304"/>
                              <a:gd name="T70" fmla="*/ 2147483647 w 1296"/>
                              <a:gd name="T71" fmla="*/ 2147483647 h 2304"/>
                              <a:gd name="T72" fmla="*/ 2147483647 w 1296"/>
                              <a:gd name="T73" fmla="*/ 2147483647 h 2304"/>
                              <a:gd name="T74" fmla="*/ 2147483647 w 1296"/>
                              <a:gd name="T75" fmla="*/ 2147483647 h 2304"/>
                              <a:gd name="T76" fmla="*/ 2147483647 w 1296"/>
                              <a:gd name="T77" fmla="*/ 2147483647 h 2304"/>
                              <a:gd name="T78" fmla="*/ 2147483647 w 1296"/>
                              <a:gd name="T79" fmla="*/ 2147483647 h 2304"/>
                              <a:gd name="T80" fmla="*/ 2147483647 w 1296"/>
                              <a:gd name="T81" fmla="*/ 2147483647 h 2304"/>
                              <a:gd name="T82" fmla="*/ 2147483647 w 1296"/>
                              <a:gd name="T83" fmla="*/ 2147483647 h 2304"/>
                              <a:gd name="T84" fmla="*/ 2147483647 w 1296"/>
                              <a:gd name="T85" fmla="*/ 2147483647 h 2304"/>
                              <a:gd name="T86" fmla="*/ 0 w 1296"/>
                              <a:gd name="T87" fmla="*/ 2147483647 h 2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6"/>
                              <a:gd name="T133" fmla="*/ 0 h 2304"/>
                              <a:gd name="T134" fmla="*/ 1296 w 1296"/>
                              <a:gd name="T135" fmla="*/ 2304 h 2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6" h="2304">
                                <a:moveTo>
                                  <a:pt x="0" y="937"/>
                                </a:moveTo>
                                <a:lnTo>
                                  <a:pt x="0" y="1009"/>
                                </a:lnTo>
                                <a:lnTo>
                                  <a:pt x="71" y="1152"/>
                                </a:lnTo>
                                <a:lnTo>
                                  <a:pt x="215" y="1369"/>
                                </a:lnTo>
                                <a:lnTo>
                                  <a:pt x="287" y="1512"/>
                                </a:lnTo>
                                <a:lnTo>
                                  <a:pt x="432" y="1512"/>
                                </a:lnTo>
                                <a:lnTo>
                                  <a:pt x="359" y="1728"/>
                                </a:lnTo>
                                <a:lnTo>
                                  <a:pt x="359" y="1800"/>
                                </a:lnTo>
                                <a:lnTo>
                                  <a:pt x="647" y="2016"/>
                                </a:lnTo>
                                <a:lnTo>
                                  <a:pt x="647" y="2159"/>
                                </a:lnTo>
                                <a:lnTo>
                                  <a:pt x="719" y="2232"/>
                                </a:lnTo>
                                <a:lnTo>
                                  <a:pt x="719" y="2304"/>
                                </a:lnTo>
                                <a:lnTo>
                                  <a:pt x="719" y="2232"/>
                                </a:lnTo>
                                <a:lnTo>
                                  <a:pt x="792" y="2304"/>
                                </a:lnTo>
                                <a:lnTo>
                                  <a:pt x="719" y="2232"/>
                                </a:lnTo>
                                <a:lnTo>
                                  <a:pt x="792" y="2159"/>
                                </a:lnTo>
                                <a:lnTo>
                                  <a:pt x="936" y="2232"/>
                                </a:lnTo>
                                <a:lnTo>
                                  <a:pt x="1007" y="2232"/>
                                </a:lnTo>
                                <a:lnTo>
                                  <a:pt x="936" y="2088"/>
                                </a:lnTo>
                                <a:lnTo>
                                  <a:pt x="1079" y="2088"/>
                                </a:lnTo>
                                <a:lnTo>
                                  <a:pt x="1079" y="1872"/>
                                </a:lnTo>
                                <a:lnTo>
                                  <a:pt x="1151" y="1800"/>
                                </a:lnTo>
                                <a:lnTo>
                                  <a:pt x="1224" y="1656"/>
                                </a:lnTo>
                                <a:lnTo>
                                  <a:pt x="1296" y="1584"/>
                                </a:lnTo>
                                <a:lnTo>
                                  <a:pt x="1296" y="1512"/>
                                </a:lnTo>
                                <a:lnTo>
                                  <a:pt x="1224" y="1440"/>
                                </a:lnTo>
                                <a:lnTo>
                                  <a:pt x="1296" y="1296"/>
                                </a:lnTo>
                                <a:lnTo>
                                  <a:pt x="1296" y="360"/>
                                </a:lnTo>
                                <a:lnTo>
                                  <a:pt x="1224" y="289"/>
                                </a:lnTo>
                                <a:lnTo>
                                  <a:pt x="1151" y="145"/>
                                </a:lnTo>
                                <a:lnTo>
                                  <a:pt x="1151" y="0"/>
                                </a:lnTo>
                                <a:lnTo>
                                  <a:pt x="287" y="0"/>
                                </a:lnTo>
                                <a:lnTo>
                                  <a:pt x="432" y="217"/>
                                </a:lnTo>
                                <a:lnTo>
                                  <a:pt x="432" y="289"/>
                                </a:lnTo>
                                <a:lnTo>
                                  <a:pt x="359" y="432"/>
                                </a:lnTo>
                                <a:lnTo>
                                  <a:pt x="143" y="505"/>
                                </a:lnTo>
                                <a:lnTo>
                                  <a:pt x="143" y="577"/>
                                </a:lnTo>
                                <a:lnTo>
                                  <a:pt x="215" y="577"/>
                                </a:lnTo>
                                <a:lnTo>
                                  <a:pt x="215" y="649"/>
                                </a:lnTo>
                                <a:lnTo>
                                  <a:pt x="143" y="792"/>
                                </a:lnTo>
                                <a:lnTo>
                                  <a:pt x="71" y="864"/>
                                </a:lnTo>
                                <a:lnTo>
                                  <a:pt x="71" y="937"/>
                                </a:lnTo>
                                <a:lnTo>
                                  <a:pt x="0" y="937"/>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74" name="Freeform 187" descr="Sand">
                            <a:extLst>
                              <a:ext uri="{FF2B5EF4-FFF2-40B4-BE49-F238E27FC236}">
                                <a16:creationId xmlns:a16="http://schemas.microsoft.com/office/drawing/2014/main" id="{BC01E03F-EFC6-4DC8-A3A2-EB00EFF3ABF7}"/>
                              </a:ext>
                            </a:extLst>
                          </p:cNvPr>
                          <p:cNvSpPr>
                            <a:spLocks/>
                          </p:cNvSpPr>
                          <p:nvPr/>
                        </p:nvSpPr>
                        <p:spPr bwMode="auto">
                          <a:xfrm>
                            <a:off x="4777734" y="3208853"/>
                            <a:ext cx="450543" cy="775823"/>
                          </a:xfrm>
                          <a:custGeom>
                            <a:avLst/>
                            <a:gdLst>
                              <a:gd name="T0" fmla="*/ 0 w 1296"/>
                              <a:gd name="T1" fmla="*/ 2147483647 h 2304"/>
                              <a:gd name="T2" fmla="*/ 0 w 1296"/>
                              <a:gd name="T3" fmla="*/ 2147483647 h 2304"/>
                              <a:gd name="T4" fmla="*/ 2147483647 w 1296"/>
                              <a:gd name="T5" fmla="*/ 2147483647 h 2304"/>
                              <a:gd name="T6" fmla="*/ 2147483647 w 1296"/>
                              <a:gd name="T7" fmla="*/ 2147483647 h 2304"/>
                              <a:gd name="T8" fmla="*/ 2147483647 w 1296"/>
                              <a:gd name="T9" fmla="*/ 2147483647 h 2304"/>
                              <a:gd name="T10" fmla="*/ 2147483647 w 1296"/>
                              <a:gd name="T11" fmla="*/ 2147483647 h 2304"/>
                              <a:gd name="T12" fmla="*/ 2147483647 w 1296"/>
                              <a:gd name="T13" fmla="*/ 2147483647 h 2304"/>
                              <a:gd name="T14" fmla="*/ 2147483647 w 1296"/>
                              <a:gd name="T15" fmla="*/ 2147483647 h 2304"/>
                              <a:gd name="T16" fmla="*/ 2147483647 w 1296"/>
                              <a:gd name="T17" fmla="*/ 2147483647 h 2304"/>
                              <a:gd name="T18" fmla="*/ 2147483647 w 1296"/>
                              <a:gd name="T19" fmla="*/ 2147483647 h 2304"/>
                              <a:gd name="T20" fmla="*/ 2147483647 w 1296"/>
                              <a:gd name="T21" fmla="*/ 2147483647 h 2304"/>
                              <a:gd name="T22" fmla="*/ 2147483647 w 1296"/>
                              <a:gd name="T23" fmla="*/ 2147483647 h 2304"/>
                              <a:gd name="T24" fmla="*/ 2147483647 w 1296"/>
                              <a:gd name="T25" fmla="*/ 2147483647 h 2304"/>
                              <a:gd name="T26" fmla="*/ 2147483647 w 1296"/>
                              <a:gd name="T27" fmla="*/ 2147483647 h 2304"/>
                              <a:gd name="T28" fmla="*/ 2147483647 w 1296"/>
                              <a:gd name="T29" fmla="*/ 2147483647 h 2304"/>
                              <a:gd name="T30" fmla="*/ 2147483647 w 1296"/>
                              <a:gd name="T31" fmla="*/ 2147483647 h 2304"/>
                              <a:gd name="T32" fmla="*/ 2147483647 w 1296"/>
                              <a:gd name="T33" fmla="*/ 2147483647 h 2304"/>
                              <a:gd name="T34" fmla="*/ 2147483647 w 1296"/>
                              <a:gd name="T35" fmla="*/ 2147483647 h 2304"/>
                              <a:gd name="T36" fmla="*/ 2147483647 w 1296"/>
                              <a:gd name="T37" fmla="*/ 2147483647 h 2304"/>
                              <a:gd name="T38" fmla="*/ 2147483647 w 1296"/>
                              <a:gd name="T39" fmla="*/ 2147483647 h 2304"/>
                              <a:gd name="T40" fmla="*/ 2147483647 w 1296"/>
                              <a:gd name="T41" fmla="*/ 2147483647 h 2304"/>
                              <a:gd name="T42" fmla="*/ 2147483647 w 1296"/>
                              <a:gd name="T43" fmla="*/ 2147483647 h 2304"/>
                              <a:gd name="T44" fmla="*/ 2147483647 w 1296"/>
                              <a:gd name="T45" fmla="*/ 2147483647 h 2304"/>
                              <a:gd name="T46" fmla="*/ 2147483647 w 1296"/>
                              <a:gd name="T47" fmla="*/ 2147483647 h 2304"/>
                              <a:gd name="T48" fmla="*/ 2147483647 w 1296"/>
                              <a:gd name="T49" fmla="*/ 2147483647 h 2304"/>
                              <a:gd name="T50" fmla="*/ 2147483647 w 1296"/>
                              <a:gd name="T51" fmla="*/ 2147483647 h 2304"/>
                              <a:gd name="T52" fmla="*/ 2147483647 w 1296"/>
                              <a:gd name="T53" fmla="*/ 2147483647 h 2304"/>
                              <a:gd name="T54" fmla="*/ 2147483647 w 1296"/>
                              <a:gd name="T55" fmla="*/ 2147483647 h 2304"/>
                              <a:gd name="T56" fmla="*/ 2147483647 w 1296"/>
                              <a:gd name="T57" fmla="*/ 2147483647 h 2304"/>
                              <a:gd name="T58" fmla="*/ 2147483647 w 1296"/>
                              <a:gd name="T59" fmla="*/ 2147483647 h 2304"/>
                              <a:gd name="T60" fmla="*/ 2147483647 w 1296"/>
                              <a:gd name="T61" fmla="*/ 0 h 2304"/>
                              <a:gd name="T62" fmla="*/ 2147483647 w 1296"/>
                              <a:gd name="T63" fmla="*/ 0 h 2304"/>
                              <a:gd name="T64" fmla="*/ 2147483647 w 1296"/>
                              <a:gd name="T65" fmla="*/ 2147483647 h 2304"/>
                              <a:gd name="T66" fmla="*/ 2147483647 w 1296"/>
                              <a:gd name="T67" fmla="*/ 2147483647 h 2304"/>
                              <a:gd name="T68" fmla="*/ 2147483647 w 1296"/>
                              <a:gd name="T69" fmla="*/ 2147483647 h 2304"/>
                              <a:gd name="T70" fmla="*/ 2147483647 w 1296"/>
                              <a:gd name="T71" fmla="*/ 2147483647 h 2304"/>
                              <a:gd name="T72" fmla="*/ 2147483647 w 1296"/>
                              <a:gd name="T73" fmla="*/ 2147483647 h 2304"/>
                              <a:gd name="T74" fmla="*/ 2147483647 w 1296"/>
                              <a:gd name="T75" fmla="*/ 2147483647 h 2304"/>
                              <a:gd name="T76" fmla="*/ 2147483647 w 1296"/>
                              <a:gd name="T77" fmla="*/ 2147483647 h 2304"/>
                              <a:gd name="T78" fmla="*/ 2147483647 w 1296"/>
                              <a:gd name="T79" fmla="*/ 2147483647 h 2304"/>
                              <a:gd name="T80" fmla="*/ 2147483647 w 1296"/>
                              <a:gd name="T81" fmla="*/ 2147483647 h 2304"/>
                              <a:gd name="T82" fmla="*/ 2147483647 w 1296"/>
                              <a:gd name="T83" fmla="*/ 2147483647 h 2304"/>
                              <a:gd name="T84" fmla="*/ 0 w 1296"/>
                              <a:gd name="T85" fmla="*/ 2147483647 h 2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6"/>
                              <a:gd name="T130" fmla="*/ 0 h 2304"/>
                              <a:gd name="T131" fmla="*/ 1296 w 1296"/>
                              <a:gd name="T132" fmla="*/ 2304 h 2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6" h="2304">
                                <a:moveTo>
                                  <a:pt x="0" y="937"/>
                                </a:moveTo>
                                <a:lnTo>
                                  <a:pt x="0" y="1009"/>
                                </a:lnTo>
                                <a:lnTo>
                                  <a:pt x="71" y="1152"/>
                                </a:lnTo>
                                <a:lnTo>
                                  <a:pt x="215" y="1369"/>
                                </a:lnTo>
                                <a:lnTo>
                                  <a:pt x="287" y="1512"/>
                                </a:lnTo>
                                <a:lnTo>
                                  <a:pt x="432" y="1512"/>
                                </a:lnTo>
                                <a:lnTo>
                                  <a:pt x="359" y="1728"/>
                                </a:lnTo>
                                <a:lnTo>
                                  <a:pt x="359" y="1800"/>
                                </a:lnTo>
                                <a:lnTo>
                                  <a:pt x="647" y="2016"/>
                                </a:lnTo>
                                <a:lnTo>
                                  <a:pt x="647" y="2159"/>
                                </a:lnTo>
                                <a:lnTo>
                                  <a:pt x="719" y="2232"/>
                                </a:lnTo>
                                <a:lnTo>
                                  <a:pt x="719" y="2304"/>
                                </a:lnTo>
                                <a:lnTo>
                                  <a:pt x="719" y="2232"/>
                                </a:lnTo>
                                <a:lnTo>
                                  <a:pt x="792" y="2304"/>
                                </a:lnTo>
                                <a:lnTo>
                                  <a:pt x="719" y="2232"/>
                                </a:lnTo>
                                <a:lnTo>
                                  <a:pt x="792" y="2159"/>
                                </a:lnTo>
                                <a:lnTo>
                                  <a:pt x="936" y="2232"/>
                                </a:lnTo>
                                <a:lnTo>
                                  <a:pt x="1007" y="2232"/>
                                </a:lnTo>
                                <a:lnTo>
                                  <a:pt x="936" y="2088"/>
                                </a:lnTo>
                                <a:lnTo>
                                  <a:pt x="1079" y="2088"/>
                                </a:lnTo>
                                <a:lnTo>
                                  <a:pt x="1079" y="1872"/>
                                </a:lnTo>
                                <a:lnTo>
                                  <a:pt x="1151" y="1800"/>
                                </a:lnTo>
                                <a:lnTo>
                                  <a:pt x="1224" y="1656"/>
                                </a:lnTo>
                                <a:lnTo>
                                  <a:pt x="1296" y="1584"/>
                                </a:lnTo>
                                <a:lnTo>
                                  <a:pt x="1296" y="1512"/>
                                </a:lnTo>
                                <a:lnTo>
                                  <a:pt x="1224" y="1440"/>
                                </a:lnTo>
                                <a:lnTo>
                                  <a:pt x="1296" y="1296"/>
                                </a:lnTo>
                                <a:lnTo>
                                  <a:pt x="1296" y="360"/>
                                </a:lnTo>
                                <a:lnTo>
                                  <a:pt x="1224" y="289"/>
                                </a:lnTo>
                                <a:lnTo>
                                  <a:pt x="1151" y="145"/>
                                </a:lnTo>
                                <a:lnTo>
                                  <a:pt x="1151" y="0"/>
                                </a:lnTo>
                                <a:lnTo>
                                  <a:pt x="287" y="0"/>
                                </a:lnTo>
                                <a:lnTo>
                                  <a:pt x="432" y="217"/>
                                </a:lnTo>
                                <a:lnTo>
                                  <a:pt x="432" y="289"/>
                                </a:lnTo>
                                <a:lnTo>
                                  <a:pt x="359" y="432"/>
                                </a:lnTo>
                                <a:lnTo>
                                  <a:pt x="143" y="505"/>
                                </a:lnTo>
                                <a:lnTo>
                                  <a:pt x="143" y="577"/>
                                </a:lnTo>
                                <a:lnTo>
                                  <a:pt x="215" y="577"/>
                                </a:lnTo>
                                <a:lnTo>
                                  <a:pt x="215" y="649"/>
                                </a:lnTo>
                                <a:lnTo>
                                  <a:pt x="143" y="792"/>
                                </a:lnTo>
                                <a:lnTo>
                                  <a:pt x="71" y="864"/>
                                </a:lnTo>
                                <a:lnTo>
                                  <a:pt x="71" y="937"/>
                                </a:lnTo>
                                <a:lnTo>
                                  <a:pt x="0" y="937"/>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75" name="Freeform 188">
                            <a:extLst>
                              <a:ext uri="{FF2B5EF4-FFF2-40B4-BE49-F238E27FC236}">
                                <a16:creationId xmlns:a16="http://schemas.microsoft.com/office/drawing/2014/main" id="{8C31BEB9-8D9E-4DF7-930F-921E05E94AC1}"/>
                              </a:ext>
                            </a:extLst>
                          </p:cNvPr>
                          <p:cNvSpPr>
                            <a:spLocks/>
                          </p:cNvSpPr>
                          <p:nvPr/>
                        </p:nvSpPr>
                        <p:spPr bwMode="auto">
                          <a:xfrm>
                            <a:off x="4777734" y="3208853"/>
                            <a:ext cx="450543" cy="775823"/>
                          </a:xfrm>
                          <a:custGeom>
                            <a:avLst/>
                            <a:gdLst>
                              <a:gd name="T0" fmla="*/ 0 w 1296"/>
                              <a:gd name="T1" fmla="*/ 2147483647 h 2304"/>
                              <a:gd name="T2" fmla="*/ 0 w 1296"/>
                              <a:gd name="T3" fmla="*/ 2147483647 h 2304"/>
                              <a:gd name="T4" fmla="*/ 2147483647 w 1296"/>
                              <a:gd name="T5" fmla="*/ 2147483647 h 2304"/>
                              <a:gd name="T6" fmla="*/ 2147483647 w 1296"/>
                              <a:gd name="T7" fmla="*/ 2147483647 h 2304"/>
                              <a:gd name="T8" fmla="*/ 2147483647 w 1296"/>
                              <a:gd name="T9" fmla="*/ 2147483647 h 2304"/>
                              <a:gd name="T10" fmla="*/ 2147483647 w 1296"/>
                              <a:gd name="T11" fmla="*/ 2147483647 h 2304"/>
                              <a:gd name="T12" fmla="*/ 2147483647 w 1296"/>
                              <a:gd name="T13" fmla="*/ 2147483647 h 2304"/>
                              <a:gd name="T14" fmla="*/ 2147483647 w 1296"/>
                              <a:gd name="T15" fmla="*/ 2147483647 h 2304"/>
                              <a:gd name="T16" fmla="*/ 2147483647 w 1296"/>
                              <a:gd name="T17" fmla="*/ 2147483647 h 2304"/>
                              <a:gd name="T18" fmla="*/ 2147483647 w 1296"/>
                              <a:gd name="T19" fmla="*/ 2147483647 h 2304"/>
                              <a:gd name="T20" fmla="*/ 2147483647 w 1296"/>
                              <a:gd name="T21" fmla="*/ 2147483647 h 2304"/>
                              <a:gd name="T22" fmla="*/ 2147483647 w 1296"/>
                              <a:gd name="T23" fmla="*/ 2147483647 h 2304"/>
                              <a:gd name="T24" fmla="*/ 2147483647 w 1296"/>
                              <a:gd name="T25" fmla="*/ 2147483647 h 2304"/>
                              <a:gd name="T26" fmla="*/ 2147483647 w 1296"/>
                              <a:gd name="T27" fmla="*/ 2147483647 h 2304"/>
                              <a:gd name="T28" fmla="*/ 2147483647 w 1296"/>
                              <a:gd name="T29" fmla="*/ 2147483647 h 2304"/>
                              <a:gd name="T30" fmla="*/ 2147483647 w 1296"/>
                              <a:gd name="T31" fmla="*/ 2147483647 h 2304"/>
                              <a:gd name="T32" fmla="*/ 2147483647 w 1296"/>
                              <a:gd name="T33" fmla="*/ 2147483647 h 2304"/>
                              <a:gd name="T34" fmla="*/ 2147483647 w 1296"/>
                              <a:gd name="T35" fmla="*/ 2147483647 h 2304"/>
                              <a:gd name="T36" fmla="*/ 2147483647 w 1296"/>
                              <a:gd name="T37" fmla="*/ 2147483647 h 2304"/>
                              <a:gd name="T38" fmla="*/ 2147483647 w 1296"/>
                              <a:gd name="T39" fmla="*/ 2147483647 h 2304"/>
                              <a:gd name="T40" fmla="*/ 2147483647 w 1296"/>
                              <a:gd name="T41" fmla="*/ 2147483647 h 2304"/>
                              <a:gd name="T42" fmla="*/ 2147483647 w 1296"/>
                              <a:gd name="T43" fmla="*/ 2147483647 h 2304"/>
                              <a:gd name="T44" fmla="*/ 2147483647 w 1296"/>
                              <a:gd name="T45" fmla="*/ 2147483647 h 2304"/>
                              <a:gd name="T46" fmla="*/ 2147483647 w 1296"/>
                              <a:gd name="T47" fmla="*/ 2147483647 h 2304"/>
                              <a:gd name="T48" fmla="*/ 2147483647 w 1296"/>
                              <a:gd name="T49" fmla="*/ 2147483647 h 2304"/>
                              <a:gd name="T50" fmla="*/ 2147483647 w 1296"/>
                              <a:gd name="T51" fmla="*/ 2147483647 h 2304"/>
                              <a:gd name="T52" fmla="*/ 2147483647 w 1296"/>
                              <a:gd name="T53" fmla="*/ 2147483647 h 2304"/>
                              <a:gd name="T54" fmla="*/ 2147483647 w 1296"/>
                              <a:gd name="T55" fmla="*/ 2147483647 h 2304"/>
                              <a:gd name="T56" fmla="*/ 2147483647 w 1296"/>
                              <a:gd name="T57" fmla="*/ 2147483647 h 2304"/>
                              <a:gd name="T58" fmla="*/ 2147483647 w 1296"/>
                              <a:gd name="T59" fmla="*/ 2147483647 h 2304"/>
                              <a:gd name="T60" fmla="*/ 2147483647 w 1296"/>
                              <a:gd name="T61" fmla="*/ 0 h 2304"/>
                              <a:gd name="T62" fmla="*/ 2147483647 w 1296"/>
                              <a:gd name="T63" fmla="*/ 0 h 2304"/>
                              <a:gd name="T64" fmla="*/ 2147483647 w 1296"/>
                              <a:gd name="T65" fmla="*/ 2147483647 h 2304"/>
                              <a:gd name="T66" fmla="*/ 2147483647 w 1296"/>
                              <a:gd name="T67" fmla="*/ 2147483647 h 2304"/>
                              <a:gd name="T68" fmla="*/ 2147483647 w 1296"/>
                              <a:gd name="T69" fmla="*/ 2147483647 h 2304"/>
                              <a:gd name="T70" fmla="*/ 2147483647 w 1296"/>
                              <a:gd name="T71" fmla="*/ 2147483647 h 2304"/>
                              <a:gd name="T72" fmla="*/ 2147483647 w 1296"/>
                              <a:gd name="T73" fmla="*/ 2147483647 h 2304"/>
                              <a:gd name="T74" fmla="*/ 2147483647 w 1296"/>
                              <a:gd name="T75" fmla="*/ 2147483647 h 2304"/>
                              <a:gd name="T76" fmla="*/ 2147483647 w 1296"/>
                              <a:gd name="T77" fmla="*/ 2147483647 h 2304"/>
                              <a:gd name="T78" fmla="*/ 2147483647 w 1296"/>
                              <a:gd name="T79" fmla="*/ 2147483647 h 2304"/>
                              <a:gd name="T80" fmla="*/ 2147483647 w 1296"/>
                              <a:gd name="T81" fmla="*/ 2147483647 h 2304"/>
                              <a:gd name="T82" fmla="*/ 2147483647 w 1296"/>
                              <a:gd name="T83" fmla="*/ 2147483647 h 2304"/>
                              <a:gd name="T84" fmla="*/ 0 w 1296"/>
                              <a:gd name="T85" fmla="*/ 2147483647 h 2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6"/>
                              <a:gd name="T130" fmla="*/ 0 h 2304"/>
                              <a:gd name="T131" fmla="*/ 1296 w 1296"/>
                              <a:gd name="T132" fmla="*/ 2304 h 2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6" h="2304">
                                <a:moveTo>
                                  <a:pt x="0" y="937"/>
                                </a:moveTo>
                                <a:lnTo>
                                  <a:pt x="0" y="1009"/>
                                </a:lnTo>
                                <a:lnTo>
                                  <a:pt x="71" y="1152"/>
                                </a:lnTo>
                                <a:lnTo>
                                  <a:pt x="215" y="1369"/>
                                </a:lnTo>
                                <a:lnTo>
                                  <a:pt x="287" y="1512"/>
                                </a:lnTo>
                                <a:lnTo>
                                  <a:pt x="432" y="1512"/>
                                </a:lnTo>
                                <a:lnTo>
                                  <a:pt x="359" y="1728"/>
                                </a:lnTo>
                                <a:lnTo>
                                  <a:pt x="359" y="1800"/>
                                </a:lnTo>
                                <a:lnTo>
                                  <a:pt x="647" y="2016"/>
                                </a:lnTo>
                                <a:lnTo>
                                  <a:pt x="647" y="2159"/>
                                </a:lnTo>
                                <a:lnTo>
                                  <a:pt x="719" y="2232"/>
                                </a:lnTo>
                                <a:lnTo>
                                  <a:pt x="719" y="2304"/>
                                </a:lnTo>
                                <a:lnTo>
                                  <a:pt x="719" y="2232"/>
                                </a:lnTo>
                                <a:lnTo>
                                  <a:pt x="792" y="2304"/>
                                </a:lnTo>
                                <a:lnTo>
                                  <a:pt x="719" y="2232"/>
                                </a:lnTo>
                                <a:lnTo>
                                  <a:pt x="792" y="2159"/>
                                </a:lnTo>
                                <a:lnTo>
                                  <a:pt x="936" y="2232"/>
                                </a:lnTo>
                                <a:lnTo>
                                  <a:pt x="1007" y="2232"/>
                                </a:lnTo>
                                <a:lnTo>
                                  <a:pt x="936" y="2088"/>
                                </a:lnTo>
                                <a:lnTo>
                                  <a:pt x="1079" y="2088"/>
                                </a:lnTo>
                                <a:lnTo>
                                  <a:pt x="1079" y="1872"/>
                                </a:lnTo>
                                <a:lnTo>
                                  <a:pt x="1151" y="1800"/>
                                </a:lnTo>
                                <a:lnTo>
                                  <a:pt x="1224" y="1656"/>
                                </a:lnTo>
                                <a:lnTo>
                                  <a:pt x="1296" y="1584"/>
                                </a:lnTo>
                                <a:lnTo>
                                  <a:pt x="1296" y="1512"/>
                                </a:lnTo>
                                <a:lnTo>
                                  <a:pt x="1224" y="1440"/>
                                </a:lnTo>
                                <a:lnTo>
                                  <a:pt x="1296" y="1296"/>
                                </a:lnTo>
                                <a:lnTo>
                                  <a:pt x="1296" y="360"/>
                                </a:lnTo>
                                <a:lnTo>
                                  <a:pt x="1224" y="289"/>
                                </a:lnTo>
                                <a:lnTo>
                                  <a:pt x="1151" y="145"/>
                                </a:lnTo>
                                <a:lnTo>
                                  <a:pt x="1151" y="0"/>
                                </a:lnTo>
                                <a:lnTo>
                                  <a:pt x="287" y="0"/>
                                </a:lnTo>
                                <a:lnTo>
                                  <a:pt x="432" y="217"/>
                                </a:lnTo>
                                <a:lnTo>
                                  <a:pt x="432" y="289"/>
                                </a:lnTo>
                                <a:lnTo>
                                  <a:pt x="359" y="432"/>
                                </a:lnTo>
                                <a:lnTo>
                                  <a:pt x="143" y="505"/>
                                </a:lnTo>
                                <a:lnTo>
                                  <a:pt x="143" y="577"/>
                                </a:lnTo>
                                <a:lnTo>
                                  <a:pt x="215" y="577"/>
                                </a:lnTo>
                                <a:lnTo>
                                  <a:pt x="215" y="649"/>
                                </a:lnTo>
                                <a:lnTo>
                                  <a:pt x="143" y="792"/>
                                </a:lnTo>
                                <a:lnTo>
                                  <a:pt x="71" y="864"/>
                                </a:lnTo>
                                <a:lnTo>
                                  <a:pt x="71" y="937"/>
                                </a:lnTo>
                                <a:lnTo>
                                  <a:pt x="0" y="937"/>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79" name="Freeform 192">
                            <a:extLst>
                              <a:ext uri="{FF2B5EF4-FFF2-40B4-BE49-F238E27FC236}">
                                <a16:creationId xmlns:a16="http://schemas.microsoft.com/office/drawing/2014/main" id="{B997CDD1-4BF8-47C2-B87C-B8668A6862A0}"/>
                              </a:ext>
                            </a:extLst>
                          </p:cNvPr>
                          <p:cNvSpPr>
                            <a:spLocks/>
                          </p:cNvSpPr>
                          <p:nvPr/>
                        </p:nvSpPr>
                        <p:spPr bwMode="auto">
                          <a:xfrm>
                            <a:off x="3124252" y="4024510"/>
                            <a:ext cx="1431388" cy="1342693"/>
                          </a:xfrm>
                          <a:custGeom>
                            <a:avLst/>
                            <a:gdLst>
                              <a:gd name="T0" fmla="*/ 0 w 4105"/>
                              <a:gd name="T1" fmla="*/ 2147483647 h 3957"/>
                              <a:gd name="T2" fmla="*/ 2147483647 w 4105"/>
                              <a:gd name="T3" fmla="*/ 2147483647 h 3957"/>
                              <a:gd name="T4" fmla="*/ 2147483647 w 4105"/>
                              <a:gd name="T5" fmla="*/ 2147483647 h 3957"/>
                              <a:gd name="T6" fmla="*/ 2147483647 w 4105"/>
                              <a:gd name="T7" fmla="*/ 2147483647 h 3957"/>
                              <a:gd name="T8" fmla="*/ 2147483647 w 4105"/>
                              <a:gd name="T9" fmla="*/ 2147483647 h 3957"/>
                              <a:gd name="T10" fmla="*/ 2147483647 w 4105"/>
                              <a:gd name="T11" fmla="*/ 2147483647 h 3957"/>
                              <a:gd name="T12" fmla="*/ 2147483647 w 4105"/>
                              <a:gd name="T13" fmla="*/ 2147483647 h 3957"/>
                              <a:gd name="T14" fmla="*/ 2147483647 w 4105"/>
                              <a:gd name="T15" fmla="*/ 2147483647 h 3957"/>
                              <a:gd name="T16" fmla="*/ 2147483647 w 4105"/>
                              <a:gd name="T17" fmla="*/ 2147483647 h 3957"/>
                              <a:gd name="T18" fmla="*/ 2147483647 w 4105"/>
                              <a:gd name="T19" fmla="*/ 2147483647 h 3957"/>
                              <a:gd name="T20" fmla="*/ 2147483647 w 4105"/>
                              <a:gd name="T21" fmla="*/ 2147483647 h 3957"/>
                              <a:gd name="T22" fmla="*/ 2147483647 w 4105"/>
                              <a:gd name="T23" fmla="*/ 2147483647 h 3957"/>
                              <a:gd name="T24" fmla="*/ 2147483647 w 4105"/>
                              <a:gd name="T25" fmla="*/ 2147483647 h 3957"/>
                              <a:gd name="T26" fmla="*/ 2147483647 w 4105"/>
                              <a:gd name="T27" fmla="*/ 2147483647 h 3957"/>
                              <a:gd name="T28" fmla="*/ 2147483647 w 4105"/>
                              <a:gd name="T29" fmla="*/ 2147483647 h 3957"/>
                              <a:gd name="T30" fmla="*/ 2147483647 w 4105"/>
                              <a:gd name="T31" fmla="*/ 2147483647 h 3957"/>
                              <a:gd name="T32" fmla="*/ 2147483647 w 4105"/>
                              <a:gd name="T33" fmla="*/ 2147483647 h 3957"/>
                              <a:gd name="T34" fmla="*/ 2147483647 w 4105"/>
                              <a:gd name="T35" fmla="*/ 2147483647 h 3957"/>
                              <a:gd name="T36" fmla="*/ 2147483647 w 4105"/>
                              <a:gd name="T37" fmla="*/ 2147483647 h 3957"/>
                              <a:gd name="T38" fmla="*/ 2147483647 w 4105"/>
                              <a:gd name="T39" fmla="*/ 2147483647 h 3957"/>
                              <a:gd name="T40" fmla="*/ 2147483647 w 4105"/>
                              <a:gd name="T41" fmla="*/ 2147483647 h 3957"/>
                              <a:gd name="T42" fmla="*/ 2147483647 w 4105"/>
                              <a:gd name="T43" fmla="*/ 2147483647 h 3957"/>
                              <a:gd name="T44" fmla="*/ 2147483647 w 4105"/>
                              <a:gd name="T45" fmla="*/ 2147483647 h 3957"/>
                              <a:gd name="T46" fmla="*/ 2147483647 w 4105"/>
                              <a:gd name="T47" fmla="*/ 2147483647 h 3957"/>
                              <a:gd name="T48" fmla="*/ 2147483647 w 4105"/>
                              <a:gd name="T49" fmla="*/ 2147483647 h 3957"/>
                              <a:gd name="T50" fmla="*/ 2147483647 w 4105"/>
                              <a:gd name="T51" fmla="*/ 2147483647 h 3957"/>
                              <a:gd name="T52" fmla="*/ 2147483647 w 4105"/>
                              <a:gd name="T53" fmla="*/ 2147483647 h 3957"/>
                              <a:gd name="T54" fmla="*/ 2147483647 w 4105"/>
                              <a:gd name="T55" fmla="*/ 2147483647 h 3957"/>
                              <a:gd name="T56" fmla="*/ 2147483647 w 4105"/>
                              <a:gd name="T57" fmla="*/ 2147483647 h 3957"/>
                              <a:gd name="T58" fmla="*/ 2147483647 w 4105"/>
                              <a:gd name="T59" fmla="*/ 2147483647 h 3957"/>
                              <a:gd name="T60" fmla="*/ 2147483647 w 4105"/>
                              <a:gd name="T61" fmla="*/ 2147483647 h 3957"/>
                              <a:gd name="T62" fmla="*/ 2147483647 w 4105"/>
                              <a:gd name="T63" fmla="*/ 2147483647 h 3957"/>
                              <a:gd name="T64" fmla="*/ 2147483647 w 4105"/>
                              <a:gd name="T65" fmla="*/ 2147483647 h 3957"/>
                              <a:gd name="T66" fmla="*/ 2147483647 w 4105"/>
                              <a:gd name="T67" fmla="*/ 2147483647 h 3957"/>
                              <a:gd name="T68" fmla="*/ 2147483647 w 4105"/>
                              <a:gd name="T69" fmla="*/ 2147483647 h 3957"/>
                              <a:gd name="T70" fmla="*/ 2147483647 w 4105"/>
                              <a:gd name="T71" fmla="*/ 2147483647 h 3957"/>
                              <a:gd name="T72" fmla="*/ 2147483647 w 4105"/>
                              <a:gd name="T73" fmla="*/ 2147483647 h 3957"/>
                              <a:gd name="T74" fmla="*/ 2147483647 w 4105"/>
                              <a:gd name="T75" fmla="*/ 0 h 3957"/>
                              <a:gd name="T76" fmla="*/ 2147483647 w 4105"/>
                              <a:gd name="T77" fmla="*/ 2147483647 h 39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05"/>
                              <a:gd name="T118" fmla="*/ 0 h 3957"/>
                              <a:gd name="T119" fmla="*/ 4105 w 4105"/>
                              <a:gd name="T120" fmla="*/ 3957 h 39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05" h="3957">
                                <a:moveTo>
                                  <a:pt x="792" y="1727"/>
                                </a:moveTo>
                                <a:lnTo>
                                  <a:pt x="0" y="1727"/>
                                </a:lnTo>
                                <a:lnTo>
                                  <a:pt x="0" y="1798"/>
                                </a:lnTo>
                                <a:lnTo>
                                  <a:pt x="145" y="1943"/>
                                </a:lnTo>
                                <a:lnTo>
                                  <a:pt x="216" y="1943"/>
                                </a:lnTo>
                                <a:lnTo>
                                  <a:pt x="360" y="2158"/>
                                </a:lnTo>
                                <a:lnTo>
                                  <a:pt x="505" y="2230"/>
                                </a:lnTo>
                                <a:lnTo>
                                  <a:pt x="577" y="2518"/>
                                </a:lnTo>
                                <a:lnTo>
                                  <a:pt x="720" y="2662"/>
                                </a:lnTo>
                                <a:lnTo>
                                  <a:pt x="937" y="2807"/>
                                </a:lnTo>
                                <a:lnTo>
                                  <a:pt x="1081" y="2807"/>
                                </a:lnTo>
                                <a:lnTo>
                                  <a:pt x="1224" y="2518"/>
                                </a:lnTo>
                                <a:lnTo>
                                  <a:pt x="1584" y="2518"/>
                                </a:lnTo>
                                <a:lnTo>
                                  <a:pt x="1873" y="2807"/>
                                </a:lnTo>
                                <a:lnTo>
                                  <a:pt x="1945" y="3022"/>
                                </a:lnTo>
                                <a:lnTo>
                                  <a:pt x="2088" y="3167"/>
                                </a:lnTo>
                                <a:lnTo>
                                  <a:pt x="2088" y="3238"/>
                                </a:lnTo>
                                <a:lnTo>
                                  <a:pt x="2233" y="3310"/>
                                </a:lnTo>
                                <a:lnTo>
                                  <a:pt x="2305" y="3598"/>
                                </a:lnTo>
                                <a:lnTo>
                                  <a:pt x="2377" y="3742"/>
                                </a:lnTo>
                                <a:lnTo>
                                  <a:pt x="2665" y="3886"/>
                                </a:lnTo>
                                <a:lnTo>
                                  <a:pt x="2809" y="3886"/>
                                </a:lnTo>
                                <a:lnTo>
                                  <a:pt x="2952" y="3957"/>
                                </a:lnTo>
                                <a:lnTo>
                                  <a:pt x="3025" y="3957"/>
                                </a:lnTo>
                                <a:lnTo>
                                  <a:pt x="2952" y="3814"/>
                                </a:lnTo>
                                <a:lnTo>
                                  <a:pt x="2952" y="3526"/>
                                </a:lnTo>
                                <a:lnTo>
                                  <a:pt x="2881" y="3454"/>
                                </a:lnTo>
                                <a:lnTo>
                                  <a:pt x="2952" y="3454"/>
                                </a:lnTo>
                                <a:lnTo>
                                  <a:pt x="2952" y="3238"/>
                                </a:lnTo>
                                <a:lnTo>
                                  <a:pt x="3025" y="3238"/>
                                </a:lnTo>
                                <a:lnTo>
                                  <a:pt x="3097" y="3167"/>
                                </a:lnTo>
                                <a:lnTo>
                                  <a:pt x="3025" y="3167"/>
                                </a:lnTo>
                                <a:lnTo>
                                  <a:pt x="3097" y="3167"/>
                                </a:lnTo>
                                <a:lnTo>
                                  <a:pt x="3241" y="3022"/>
                                </a:lnTo>
                                <a:lnTo>
                                  <a:pt x="3241" y="2950"/>
                                </a:lnTo>
                                <a:lnTo>
                                  <a:pt x="3457" y="2950"/>
                                </a:lnTo>
                                <a:lnTo>
                                  <a:pt x="3313" y="3022"/>
                                </a:lnTo>
                                <a:lnTo>
                                  <a:pt x="3385" y="3022"/>
                                </a:lnTo>
                                <a:lnTo>
                                  <a:pt x="3529" y="2950"/>
                                </a:lnTo>
                                <a:lnTo>
                                  <a:pt x="3601" y="2878"/>
                                </a:lnTo>
                                <a:lnTo>
                                  <a:pt x="3673" y="2735"/>
                                </a:lnTo>
                                <a:lnTo>
                                  <a:pt x="3673" y="2518"/>
                                </a:lnTo>
                                <a:lnTo>
                                  <a:pt x="3745" y="2518"/>
                                </a:lnTo>
                                <a:lnTo>
                                  <a:pt x="3745" y="2590"/>
                                </a:lnTo>
                                <a:lnTo>
                                  <a:pt x="3817" y="2590"/>
                                </a:lnTo>
                                <a:lnTo>
                                  <a:pt x="3745" y="2662"/>
                                </a:lnTo>
                                <a:lnTo>
                                  <a:pt x="3961" y="2590"/>
                                </a:lnTo>
                                <a:lnTo>
                                  <a:pt x="4033" y="2590"/>
                                </a:lnTo>
                                <a:lnTo>
                                  <a:pt x="4033" y="2518"/>
                                </a:lnTo>
                                <a:lnTo>
                                  <a:pt x="4105" y="2447"/>
                                </a:lnTo>
                                <a:lnTo>
                                  <a:pt x="4033" y="2303"/>
                                </a:lnTo>
                                <a:lnTo>
                                  <a:pt x="4105" y="2087"/>
                                </a:lnTo>
                                <a:lnTo>
                                  <a:pt x="4033" y="1870"/>
                                </a:lnTo>
                                <a:lnTo>
                                  <a:pt x="4033" y="1798"/>
                                </a:lnTo>
                                <a:lnTo>
                                  <a:pt x="3961" y="1727"/>
                                </a:lnTo>
                                <a:lnTo>
                                  <a:pt x="3961" y="1151"/>
                                </a:lnTo>
                                <a:lnTo>
                                  <a:pt x="3817" y="1151"/>
                                </a:lnTo>
                                <a:lnTo>
                                  <a:pt x="3601" y="1007"/>
                                </a:lnTo>
                                <a:lnTo>
                                  <a:pt x="3457" y="1007"/>
                                </a:lnTo>
                                <a:lnTo>
                                  <a:pt x="3457" y="1080"/>
                                </a:lnTo>
                                <a:lnTo>
                                  <a:pt x="3385" y="1007"/>
                                </a:lnTo>
                                <a:lnTo>
                                  <a:pt x="3241" y="1080"/>
                                </a:lnTo>
                                <a:lnTo>
                                  <a:pt x="3097" y="1007"/>
                                </a:lnTo>
                                <a:lnTo>
                                  <a:pt x="3025" y="1007"/>
                                </a:lnTo>
                                <a:lnTo>
                                  <a:pt x="3025" y="1080"/>
                                </a:lnTo>
                                <a:lnTo>
                                  <a:pt x="2952" y="1007"/>
                                </a:lnTo>
                                <a:lnTo>
                                  <a:pt x="2881" y="1080"/>
                                </a:lnTo>
                                <a:lnTo>
                                  <a:pt x="2809" y="1007"/>
                                </a:lnTo>
                                <a:lnTo>
                                  <a:pt x="2737" y="1007"/>
                                </a:lnTo>
                                <a:lnTo>
                                  <a:pt x="2665" y="935"/>
                                </a:lnTo>
                                <a:lnTo>
                                  <a:pt x="2377" y="935"/>
                                </a:lnTo>
                                <a:lnTo>
                                  <a:pt x="2305" y="791"/>
                                </a:lnTo>
                                <a:lnTo>
                                  <a:pt x="2233" y="863"/>
                                </a:lnTo>
                                <a:lnTo>
                                  <a:pt x="2161" y="863"/>
                                </a:lnTo>
                                <a:lnTo>
                                  <a:pt x="2088" y="791"/>
                                </a:lnTo>
                                <a:lnTo>
                                  <a:pt x="2088" y="0"/>
                                </a:lnTo>
                                <a:lnTo>
                                  <a:pt x="1152" y="0"/>
                                </a:lnTo>
                                <a:lnTo>
                                  <a:pt x="1152" y="1727"/>
                                </a:lnTo>
                                <a:lnTo>
                                  <a:pt x="792" y="1727"/>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80" name="Freeform 193">
                            <a:extLst>
                              <a:ext uri="{FF2B5EF4-FFF2-40B4-BE49-F238E27FC236}">
                                <a16:creationId xmlns:a16="http://schemas.microsoft.com/office/drawing/2014/main" id="{B57EBF99-A51D-443E-8FBC-4D42635FDA69}"/>
                              </a:ext>
                            </a:extLst>
                          </p:cNvPr>
                          <p:cNvSpPr>
                            <a:spLocks/>
                          </p:cNvSpPr>
                          <p:nvPr/>
                        </p:nvSpPr>
                        <p:spPr bwMode="auto">
                          <a:xfrm>
                            <a:off x="4331504" y="3476081"/>
                            <a:ext cx="722160" cy="631434"/>
                          </a:xfrm>
                          <a:custGeom>
                            <a:avLst/>
                            <a:gdLst>
                              <a:gd name="T0" fmla="*/ 2147483647 w 2089"/>
                              <a:gd name="T1" fmla="*/ 0 h 1872"/>
                              <a:gd name="T2" fmla="*/ 0 w 2089"/>
                              <a:gd name="T3" fmla="*/ 0 h 1872"/>
                              <a:gd name="T4" fmla="*/ 0 w 2089"/>
                              <a:gd name="T5" fmla="*/ 2147483647 h 1872"/>
                              <a:gd name="T6" fmla="*/ 2147483647 w 2089"/>
                              <a:gd name="T7" fmla="*/ 2147483647 h 1872"/>
                              <a:gd name="T8" fmla="*/ 2147483647 w 2089"/>
                              <a:gd name="T9" fmla="*/ 2147483647 h 1872"/>
                              <a:gd name="T10" fmla="*/ 2147483647 w 2089"/>
                              <a:gd name="T11" fmla="*/ 2147483647 h 1872"/>
                              <a:gd name="T12" fmla="*/ 2147483647 w 2089"/>
                              <a:gd name="T13" fmla="*/ 2147483647 h 1872"/>
                              <a:gd name="T14" fmla="*/ 2147483647 w 2089"/>
                              <a:gd name="T15" fmla="*/ 2147483647 h 1872"/>
                              <a:gd name="T16" fmla="*/ 2147483647 w 2089"/>
                              <a:gd name="T17" fmla="*/ 2147483647 h 1872"/>
                              <a:gd name="T18" fmla="*/ 2147483647 w 2089"/>
                              <a:gd name="T19" fmla="*/ 2147483647 h 1872"/>
                              <a:gd name="T20" fmla="*/ 2147483647 w 2089"/>
                              <a:gd name="T21" fmla="*/ 2147483647 h 1872"/>
                              <a:gd name="T22" fmla="*/ 2147483647 w 2089"/>
                              <a:gd name="T23" fmla="*/ 2147483647 h 1872"/>
                              <a:gd name="T24" fmla="*/ 2147483647 w 2089"/>
                              <a:gd name="T25" fmla="*/ 2147483647 h 1872"/>
                              <a:gd name="T26" fmla="*/ 2147483647 w 2089"/>
                              <a:gd name="T27" fmla="*/ 2147483647 h 1872"/>
                              <a:gd name="T28" fmla="*/ 2147483647 w 2089"/>
                              <a:gd name="T29" fmla="*/ 2147483647 h 1872"/>
                              <a:gd name="T30" fmla="*/ 2147483647 w 2089"/>
                              <a:gd name="T31" fmla="*/ 2147483647 h 1872"/>
                              <a:gd name="T32" fmla="*/ 2147483647 w 2089"/>
                              <a:gd name="T33" fmla="*/ 2147483647 h 1872"/>
                              <a:gd name="T34" fmla="*/ 2147483647 w 2089"/>
                              <a:gd name="T35" fmla="*/ 2147483647 h 1872"/>
                              <a:gd name="T36" fmla="*/ 2147483647 w 2089"/>
                              <a:gd name="T37" fmla="*/ 2147483647 h 1872"/>
                              <a:gd name="T38" fmla="*/ 2147483647 w 2089"/>
                              <a:gd name="T39" fmla="*/ 2147483647 h 1872"/>
                              <a:gd name="T40" fmla="*/ 2147483647 w 2089"/>
                              <a:gd name="T41" fmla="*/ 2147483647 h 1872"/>
                              <a:gd name="T42" fmla="*/ 2147483647 w 2089"/>
                              <a:gd name="T43" fmla="*/ 2147483647 h 1872"/>
                              <a:gd name="T44" fmla="*/ 2147483647 w 2089"/>
                              <a:gd name="T45" fmla="*/ 2147483647 h 1872"/>
                              <a:gd name="T46" fmla="*/ 2147483647 w 2089"/>
                              <a:gd name="T47" fmla="*/ 2147483647 h 1872"/>
                              <a:gd name="T48" fmla="*/ 2147483647 w 2089"/>
                              <a:gd name="T49" fmla="*/ 2147483647 h 1872"/>
                              <a:gd name="T50" fmla="*/ 2147483647 w 2089"/>
                              <a:gd name="T51" fmla="*/ 2147483647 h 1872"/>
                              <a:gd name="T52" fmla="*/ 2147483647 w 2089"/>
                              <a:gd name="T53" fmla="*/ 2147483647 h 1872"/>
                              <a:gd name="T54" fmla="*/ 2147483647 w 2089"/>
                              <a:gd name="T55" fmla="*/ 2147483647 h 1872"/>
                              <a:gd name="T56" fmla="*/ 2147483647 w 2089"/>
                              <a:gd name="T57" fmla="*/ 2147483647 h 1872"/>
                              <a:gd name="T58" fmla="*/ 2147483647 w 2089"/>
                              <a:gd name="T59" fmla="*/ 2147483647 h 1872"/>
                              <a:gd name="T60" fmla="*/ 2147483647 w 2089"/>
                              <a:gd name="T61" fmla="*/ 2147483647 h 1872"/>
                              <a:gd name="T62" fmla="*/ 2147483647 w 2089"/>
                              <a:gd name="T63" fmla="*/ 2147483647 h 1872"/>
                              <a:gd name="T64" fmla="*/ 2147483647 w 2089"/>
                              <a:gd name="T65" fmla="*/ 2147483647 h 1872"/>
                              <a:gd name="T66" fmla="*/ 2147483647 w 2089"/>
                              <a:gd name="T67" fmla="*/ 2147483647 h 1872"/>
                              <a:gd name="T68" fmla="*/ 2147483647 w 2089"/>
                              <a:gd name="T69" fmla="*/ 2147483647 h 1872"/>
                              <a:gd name="T70" fmla="*/ 2147483647 w 2089"/>
                              <a:gd name="T71" fmla="*/ 2147483647 h 1872"/>
                              <a:gd name="T72" fmla="*/ 2147483647 w 2089"/>
                              <a:gd name="T73" fmla="*/ 2147483647 h 1872"/>
                              <a:gd name="T74" fmla="*/ 2147483647 w 2089"/>
                              <a:gd name="T75" fmla="*/ 0 h 1872"/>
                              <a:gd name="T76" fmla="*/ 2147483647 w 2089"/>
                              <a:gd name="T77" fmla="*/ 0 h 18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9"/>
                              <a:gd name="T118" fmla="*/ 0 h 1872"/>
                              <a:gd name="T119" fmla="*/ 2089 w 2089"/>
                              <a:gd name="T120" fmla="*/ 1872 h 18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9" h="1872">
                                <a:moveTo>
                                  <a:pt x="1008" y="0"/>
                                </a:moveTo>
                                <a:lnTo>
                                  <a:pt x="0" y="0"/>
                                </a:lnTo>
                                <a:lnTo>
                                  <a:pt x="0" y="145"/>
                                </a:lnTo>
                                <a:lnTo>
                                  <a:pt x="72" y="145"/>
                                </a:lnTo>
                                <a:lnTo>
                                  <a:pt x="72" y="288"/>
                                </a:lnTo>
                                <a:lnTo>
                                  <a:pt x="144" y="360"/>
                                </a:lnTo>
                                <a:lnTo>
                                  <a:pt x="216" y="288"/>
                                </a:lnTo>
                                <a:lnTo>
                                  <a:pt x="216" y="360"/>
                                </a:lnTo>
                                <a:lnTo>
                                  <a:pt x="144" y="432"/>
                                </a:lnTo>
                                <a:lnTo>
                                  <a:pt x="360" y="648"/>
                                </a:lnTo>
                                <a:lnTo>
                                  <a:pt x="360" y="1656"/>
                                </a:lnTo>
                                <a:lnTo>
                                  <a:pt x="1729" y="1656"/>
                                </a:lnTo>
                                <a:lnTo>
                                  <a:pt x="1801" y="1727"/>
                                </a:lnTo>
                                <a:lnTo>
                                  <a:pt x="1656" y="1872"/>
                                </a:lnTo>
                                <a:lnTo>
                                  <a:pt x="1872" y="1872"/>
                                </a:lnTo>
                                <a:lnTo>
                                  <a:pt x="1944" y="1799"/>
                                </a:lnTo>
                                <a:lnTo>
                                  <a:pt x="1872" y="1799"/>
                                </a:lnTo>
                                <a:lnTo>
                                  <a:pt x="1944" y="1799"/>
                                </a:lnTo>
                                <a:lnTo>
                                  <a:pt x="1872" y="1727"/>
                                </a:lnTo>
                                <a:lnTo>
                                  <a:pt x="1944" y="1727"/>
                                </a:lnTo>
                                <a:lnTo>
                                  <a:pt x="1944" y="1656"/>
                                </a:lnTo>
                                <a:lnTo>
                                  <a:pt x="1944" y="1727"/>
                                </a:lnTo>
                                <a:lnTo>
                                  <a:pt x="2089" y="1584"/>
                                </a:lnTo>
                                <a:lnTo>
                                  <a:pt x="2089" y="1512"/>
                                </a:lnTo>
                                <a:lnTo>
                                  <a:pt x="2016" y="1440"/>
                                </a:lnTo>
                                <a:lnTo>
                                  <a:pt x="2016" y="1512"/>
                                </a:lnTo>
                                <a:lnTo>
                                  <a:pt x="2016" y="1440"/>
                                </a:lnTo>
                                <a:lnTo>
                                  <a:pt x="1944" y="1367"/>
                                </a:lnTo>
                                <a:lnTo>
                                  <a:pt x="1944" y="1224"/>
                                </a:lnTo>
                                <a:lnTo>
                                  <a:pt x="1656" y="1008"/>
                                </a:lnTo>
                                <a:lnTo>
                                  <a:pt x="1656" y="936"/>
                                </a:lnTo>
                                <a:lnTo>
                                  <a:pt x="1729" y="720"/>
                                </a:lnTo>
                                <a:lnTo>
                                  <a:pt x="1584" y="720"/>
                                </a:lnTo>
                                <a:lnTo>
                                  <a:pt x="1512" y="577"/>
                                </a:lnTo>
                                <a:lnTo>
                                  <a:pt x="1368" y="360"/>
                                </a:lnTo>
                                <a:lnTo>
                                  <a:pt x="1297" y="217"/>
                                </a:lnTo>
                                <a:lnTo>
                                  <a:pt x="1297" y="145"/>
                                </a:lnTo>
                                <a:lnTo>
                                  <a:pt x="1224" y="0"/>
                                </a:lnTo>
                                <a:lnTo>
                                  <a:pt x="1008"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1" name="Freeform 194">
                            <a:extLst>
                              <a:ext uri="{FF2B5EF4-FFF2-40B4-BE49-F238E27FC236}">
                                <a16:creationId xmlns:a16="http://schemas.microsoft.com/office/drawing/2014/main" id="{39097360-8A10-470D-9FAC-CF4187459566}"/>
                              </a:ext>
                            </a:extLst>
                          </p:cNvPr>
                          <p:cNvSpPr>
                            <a:spLocks/>
                          </p:cNvSpPr>
                          <p:nvPr/>
                        </p:nvSpPr>
                        <p:spPr bwMode="auto">
                          <a:xfrm>
                            <a:off x="4331504" y="3476081"/>
                            <a:ext cx="722160" cy="631434"/>
                          </a:xfrm>
                          <a:custGeom>
                            <a:avLst/>
                            <a:gdLst>
                              <a:gd name="T0" fmla="*/ 2147483647 w 2089"/>
                              <a:gd name="T1" fmla="*/ 0 h 1872"/>
                              <a:gd name="T2" fmla="*/ 0 w 2089"/>
                              <a:gd name="T3" fmla="*/ 0 h 1872"/>
                              <a:gd name="T4" fmla="*/ 0 w 2089"/>
                              <a:gd name="T5" fmla="*/ 2147483647 h 1872"/>
                              <a:gd name="T6" fmla="*/ 2147483647 w 2089"/>
                              <a:gd name="T7" fmla="*/ 2147483647 h 1872"/>
                              <a:gd name="T8" fmla="*/ 2147483647 w 2089"/>
                              <a:gd name="T9" fmla="*/ 2147483647 h 1872"/>
                              <a:gd name="T10" fmla="*/ 2147483647 w 2089"/>
                              <a:gd name="T11" fmla="*/ 2147483647 h 1872"/>
                              <a:gd name="T12" fmla="*/ 2147483647 w 2089"/>
                              <a:gd name="T13" fmla="*/ 2147483647 h 1872"/>
                              <a:gd name="T14" fmla="*/ 2147483647 w 2089"/>
                              <a:gd name="T15" fmla="*/ 2147483647 h 1872"/>
                              <a:gd name="T16" fmla="*/ 2147483647 w 2089"/>
                              <a:gd name="T17" fmla="*/ 2147483647 h 1872"/>
                              <a:gd name="T18" fmla="*/ 2147483647 w 2089"/>
                              <a:gd name="T19" fmla="*/ 2147483647 h 1872"/>
                              <a:gd name="T20" fmla="*/ 2147483647 w 2089"/>
                              <a:gd name="T21" fmla="*/ 2147483647 h 1872"/>
                              <a:gd name="T22" fmla="*/ 2147483647 w 2089"/>
                              <a:gd name="T23" fmla="*/ 2147483647 h 1872"/>
                              <a:gd name="T24" fmla="*/ 2147483647 w 2089"/>
                              <a:gd name="T25" fmla="*/ 2147483647 h 1872"/>
                              <a:gd name="T26" fmla="*/ 2147483647 w 2089"/>
                              <a:gd name="T27" fmla="*/ 2147483647 h 1872"/>
                              <a:gd name="T28" fmla="*/ 2147483647 w 2089"/>
                              <a:gd name="T29" fmla="*/ 2147483647 h 1872"/>
                              <a:gd name="T30" fmla="*/ 2147483647 w 2089"/>
                              <a:gd name="T31" fmla="*/ 2147483647 h 1872"/>
                              <a:gd name="T32" fmla="*/ 2147483647 w 2089"/>
                              <a:gd name="T33" fmla="*/ 2147483647 h 1872"/>
                              <a:gd name="T34" fmla="*/ 2147483647 w 2089"/>
                              <a:gd name="T35" fmla="*/ 2147483647 h 1872"/>
                              <a:gd name="T36" fmla="*/ 2147483647 w 2089"/>
                              <a:gd name="T37" fmla="*/ 2147483647 h 1872"/>
                              <a:gd name="T38" fmla="*/ 2147483647 w 2089"/>
                              <a:gd name="T39" fmla="*/ 2147483647 h 1872"/>
                              <a:gd name="T40" fmla="*/ 2147483647 w 2089"/>
                              <a:gd name="T41" fmla="*/ 2147483647 h 1872"/>
                              <a:gd name="T42" fmla="*/ 2147483647 w 2089"/>
                              <a:gd name="T43" fmla="*/ 2147483647 h 1872"/>
                              <a:gd name="T44" fmla="*/ 2147483647 w 2089"/>
                              <a:gd name="T45" fmla="*/ 2147483647 h 1872"/>
                              <a:gd name="T46" fmla="*/ 2147483647 w 2089"/>
                              <a:gd name="T47" fmla="*/ 2147483647 h 1872"/>
                              <a:gd name="T48" fmla="*/ 2147483647 w 2089"/>
                              <a:gd name="T49" fmla="*/ 2147483647 h 1872"/>
                              <a:gd name="T50" fmla="*/ 2147483647 w 2089"/>
                              <a:gd name="T51" fmla="*/ 2147483647 h 1872"/>
                              <a:gd name="T52" fmla="*/ 2147483647 w 2089"/>
                              <a:gd name="T53" fmla="*/ 2147483647 h 1872"/>
                              <a:gd name="T54" fmla="*/ 2147483647 w 2089"/>
                              <a:gd name="T55" fmla="*/ 2147483647 h 1872"/>
                              <a:gd name="T56" fmla="*/ 2147483647 w 2089"/>
                              <a:gd name="T57" fmla="*/ 2147483647 h 1872"/>
                              <a:gd name="T58" fmla="*/ 2147483647 w 2089"/>
                              <a:gd name="T59" fmla="*/ 2147483647 h 1872"/>
                              <a:gd name="T60" fmla="*/ 2147483647 w 2089"/>
                              <a:gd name="T61" fmla="*/ 2147483647 h 1872"/>
                              <a:gd name="T62" fmla="*/ 2147483647 w 2089"/>
                              <a:gd name="T63" fmla="*/ 2147483647 h 1872"/>
                              <a:gd name="T64" fmla="*/ 2147483647 w 2089"/>
                              <a:gd name="T65" fmla="*/ 2147483647 h 1872"/>
                              <a:gd name="T66" fmla="*/ 2147483647 w 2089"/>
                              <a:gd name="T67" fmla="*/ 2147483647 h 1872"/>
                              <a:gd name="T68" fmla="*/ 2147483647 w 2089"/>
                              <a:gd name="T69" fmla="*/ 2147483647 h 1872"/>
                              <a:gd name="T70" fmla="*/ 2147483647 w 2089"/>
                              <a:gd name="T71" fmla="*/ 2147483647 h 1872"/>
                              <a:gd name="T72" fmla="*/ 2147483647 w 2089"/>
                              <a:gd name="T73" fmla="*/ 2147483647 h 1872"/>
                              <a:gd name="T74" fmla="*/ 2147483647 w 2089"/>
                              <a:gd name="T75" fmla="*/ 0 h 1872"/>
                              <a:gd name="T76" fmla="*/ 2147483647 w 2089"/>
                              <a:gd name="T77" fmla="*/ 0 h 18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9"/>
                              <a:gd name="T118" fmla="*/ 0 h 1872"/>
                              <a:gd name="T119" fmla="*/ 2089 w 2089"/>
                              <a:gd name="T120" fmla="*/ 1872 h 18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9" h="1872">
                                <a:moveTo>
                                  <a:pt x="1008" y="0"/>
                                </a:moveTo>
                                <a:lnTo>
                                  <a:pt x="0" y="0"/>
                                </a:lnTo>
                                <a:lnTo>
                                  <a:pt x="0" y="145"/>
                                </a:lnTo>
                                <a:lnTo>
                                  <a:pt x="72" y="145"/>
                                </a:lnTo>
                                <a:lnTo>
                                  <a:pt x="72" y="288"/>
                                </a:lnTo>
                                <a:lnTo>
                                  <a:pt x="144" y="360"/>
                                </a:lnTo>
                                <a:lnTo>
                                  <a:pt x="216" y="288"/>
                                </a:lnTo>
                                <a:lnTo>
                                  <a:pt x="216" y="360"/>
                                </a:lnTo>
                                <a:lnTo>
                                  <a:pt x="144" y="432"/>
                                </a:lnTo>
                                <a:lnTo>
                                  <a:pt x="360" y="648"/>
                                </a:lnTo>
                                <a:lnTo>
                                  <a:pt x="360" y="1656"/>
                                </a:lnTo>
                                <a:lnTo>
                                  <a:pt x="1729" y="1656"/>
                                </a:lnTo>
                                <a:lnTo>
                                  <a:pt x="1801" y="1727"/>
                                </a:lnTo>
                                <a:lnTo>
                                  <a:pt x="1656" y="1872"/>
                                </a:lnTo>
                                <a:lnTo>
                                  <a:pt x="1872" y="1872"/>
                                </a:lnTo>
                                <a:lnTo>
                                  <a:pt x="1944" y="1799"/>
                                </a:lnTo>
                                <a:lnTo>
                                  <a:pt x="1872" y="1799"/>
                                </a:lnTo>
                                <a:lnTo>
                                  <a:pt x="1944" y="1799"/>
                                </a:lnTo>
                                <a:lnTo>
                                  <a:pt x="1872" y="1727"/>
                                </a:lnTo>
                                <a:lnTo>
                                  <a:pt x="1944" y="1727"/>
                                </a:lnTo>
                                <a:lnTo>
                                  <a:pt x="1944" y="1656"/>
                                </a:lnTo>
                                <a:lnTo>
                                  <a:pt x="1944" y="1727"/>
                                </a:lnTo>
                                <a:lnTo>
                                  <a:pt x="2089" y="1584"/>
                                </a:lnTo>
                                <a:lnTo>
                                  <a:pt x="2089" y="1512"/>
                                </a:lnTo>
                                <a:lnTo>
                                  <a:pt x="2016" y="1440"/>
                                </a:lnTo>
                                <a:lnTo>
                                  <a:pt x="2016" y="1512"/>
                                </a:lnTo>
                                <a:lnTo>
                                  <a:pt x="2016" y="1440"/>
                                </a:lnTo>
                                <a:lnTo>
                                  <a:pt x="1944" y="1367"/>
                                </a:lnTo>
                                <a:lnTo>
                                  <a:pt x="1944" y="1224"/>
                                </a:lnTo>
                                <a:lnTo>
                                  <a:pt x="1656" y="1008"/>
                                </a:lnTo>
                                <a:lnTo>
                                  <a:pt x="1656" y="936"/>
                                </a:lnTo>
                                <a:lnTo>
                                  <a:pt x="1729" y="720"/>
                                </a:lnTo>
                                <a:lnTo>
                                  <a:pt x="1584" y="720"/>
                                </a:lnTo>
                                <a:lnTo>
                                  <a:pt x="1512" y="577"/>
                                </a:lnTo>
                                <a:lnTo>
                                  <a:pt x="1368" y="360"/>
                                </a:lnTo>
                                <a:lnTo>
                                  <a:pt x="1297" y="217"/>
                                </a:lnTo>
                                <a:lnTo>
                                  <a:pt x="1297" y="145"/>
                                </a:lnTo>
                                <a:lnTo>
                                  <a:pt x="1224" y="0"/>
                                </a:lnTo>
                                <a:lnTo>
                                  <a:pt x="1008"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2" name="Freeform 195">
                            <a:extLst>
                              <a:ext uri="{FF2B5EF4-FFF2-40B4-BE49-F238E27FC236}">
                                <a16:creationId xmlns:a16="http://schemas.microsoft.com/office/drawing/2014/main" id="{08CCBD87-46D1-4C07-8377-C9634A7A260F}"/>
                              </a:ext>
                            </a:extLst>
                          </p:cNvPr>
                          <p:cNvSpPr>
                            <a:spLocks/>
                          </p:cNvSpPr>
                          <p:nvPr/>
                        </p:nvSpPr>
                        <p:spPr bwMode="auto">
                          <a:xfrm>
                            <a:off x="4331504" y="3476081"/>
                            <a:ext cx="722160" cy="631434"/>
                          </a:xfrm>
                          <a:custGeom>
                            <a:avLst/>
                            <a:gdLst>
                              <a:gd name="T0" fmla="*/ 2147483647 w 2089"/>
                              <a:gd name="T1" fmla="*/ 0 h 1872"/>
                              <a:gd name="T2" fmla="*/ 0 w 2089"/>
                              <a:gd name="T3" fmla="*/ 0 h 1872"/>
                              <a:gd name="T4" fmla="*/ 0 w 2089"/>
                              <a:gd name="T5" fmla="*/ 2147483647 h 1872"/>
                              <a:gd name="T6" fmla="*/ 2147483647 w 2089"/>
                              <a:gd name="T7" fmla="*/ 2147483647 h 1872"/>
                              <a:gd name="T8" fmla="*/ 2147483647 w 2089"/>
                              <a:gd name="T9" fmla="*/ 2147483647 h 1872"/>
                              <a:gd name="T10" fmla="*/ 2147483647 w 2089"/>
                              <a:gd name="T11" fmla="*/ 2147483647 h 1872"/>
                              <a:gd name="T12" fmla="*/ 2147483647 w 2089"/>
                              <a:gd name="T13" fmla="*/ 2147483647 h 1872"/>
                              <a:gd name="T14" fmla="*/ 2147483647 w 2089"/>
                              <a:gd name="T15" fmla="*/ 2147483647 h 1872"/>
                              <a:gd name="T16" fmla="*/ 2147483647 w 2089"/>
                              <a:gd name="T17" fmla="*/ 2147483647 h 1872"/>
                              <a:gd name="T18" fmla="*/ 2147483647 w 2089"/>
                              <a:gd name="T19" fmla="*/ 2147483647 h 1872"/>
                              <a:gd name="T20" fmla="*/ 2147483647 w 2089"/>
                              <a:gd name="T21" fmla="*/ 2147483647 h 1872"/>
                              <a:gd name="T22" fmla="*/ 2147483647 w 2089"/>
                              <a:gd name="T23" fmla="*/ 2147483647 h 1872"/>
                              <a:gd name="T24" fmla="*/ 2147483647 w 2089"/>
                              <a:gd name="T25" fmla="*/ 2147483647 h 1872"/>
                              <a:gd name="T26" fmla="*/ 2147483647 w 2089"/>
                              <a:gd name="T27" fmla="*/ 2147483647 h 1872"/>
                              <a:gd name="T28" fmla="*/ 2147483647 w 2089"/>
                              <a:gd name="T29" fmla="*/ 2147483647 h 1872"/>
                              <a:gd name="T30" fmla="*/ 2147483647 w 2089"/>
                              <a:gd name="T31" fmla="*/ 2147483647 h 1872"/>
                              <a:gd name="T32" fmla="*/ 2147483647 w 2089"/>
                              <a:gd name="T33" fmla="*/ 2147483647 h 1872"/>
                              <a:gd name="T34" fmla="*/ 2147483647 w 2089"/>
                              <a:gd name="T35" fmla="*/ 2147483647 h 1872"/>
                              <a:gd name="T36" fmla="*/ 2147483647 w 2089"/>
                              <a:gd name="T37" fmla="*/ 2147483647 h 1872"/>
                              <a:gd name="T38" fmla="*/ 2147483647 w 2089"/>
                              <a:gd name="T39" fmla="*/ 2147483647 h 1872"/>
                              <a:gd name="T40" fmla="*/ 2147483647 w 2089"/>
                              <a:gd name="T41" fmla="*/ 2147483647 h 1872"/>
                              <a:gd name="T42" fmla="*/ 2147483647 w 2089"/>
                              <a:gd name="T43" fmla="*/ 2147483647 h 1872"/>
                              <a:gd name="T44" fmla="*/ 2147483647 w 2089"/>
                              <a:gd name="T45" fmla="*/ 2147483647 h 1872"/>
                              <a:gd name="T46" fmla="*/ 2147483647 w 2089"/>
                              <a:gd name="T47" fmla="*/ 2147483647 h 1872"/>
                              <a:gd name="T48" fmla="*/ 2147483647 w 2089"/>
                              <a:gd name="T49" fmla="*/ 2147483647 h 1872"/>
                              <a:gd name="T50" fmla="*/ 2147483647 w 2089"/>
                              <a:gd name="T51" fmla="*/ 2147483647 h 1872"/>
                              <a:gd name="T52" fmla="*/ 2147483647 w 2089"/>
                              <a:gd name="T53" fmla="*/ 2147483647 h 1872"/>
                              <a:gd name="T54" fmla="*/ 2147483647 w 2089"/>
                              <a:gd name="T55" fmla="*/ 2147483647 h 1872"/>
                              <a:gd name="T56" fmla="*/ 2147483647 w 2089"/>
                              <a:gd name="T57" fmla="*/ 2147483647 h 1872"/>
                              <a:gd name="T58" fmla="*/ 2147483647 w 2089"/>
                              <a:gd name="T59" fmla="*/ 2147483647 h 1872"/>
                              <a:gd name="T60" fmla="*/ 2147483647 w 2089"/>
                              <a:gd name="T61" fmla="*/ 2147483647 h 1872"/>
                              <a:gd name="T62" fmla="*/ 2147483647 w 2089"/>
                              <a:gd name="T63" fmla="*/ 2147483647 h 1872"/>
                              <a:gd name="T64" fmla="*/ 2147483647 w 2089"/>
                              <a:gd name="T65" fmla="*/ 2147483647 h 1872"/>
                              <a:gd name="T66" fmla="*/ 2147483647 w 2089"/>
                              <a:gd name="T67" fmla="*/ 2147483647 h 1872"/>
                              <a:gd name="T68" fmla="*/ 2147483647 w 2089"/>
                              <a:gd name="T69" fmla="*/ 2147483647 h 1872"/>
                              <a:gd name="T70" fmla="*/ 2147483647 w 2089"/>
                              <a:gd name="T71" fmla="*/ 2147483647 h 1872"/>
                              <a:gd name="T72" fmla="*/ 2147483647 w 2089"/>
                              <a:gd name="T73" fmla="*/ 2147483647 h 1872"/>
                              <a:gd name="T74" fmla="*/ 2147483647 w 2089"/>
                              <a:gd name="T75" fmla="*/ 0 h 1872"/>
                              <a:gd name="T76" fmla="*/ 2147483647 w 2089"/>
                              <a:gd name="T77" fmla="*/ 0 h 18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9"/>
                              <a:gd name="T118" fmla="*/ 0 h 1872"/>
                              <a:gd name="T119" fmla="*/ 2089 w 2089"/>
                              <a:gd name="T120" fmla="*/ 1872 h 18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9" h="1872">
                                <a:moveTo>
                                  <a:pt x="1008" y="0"/>
                                </a:moveTo>
                                <a:lnTo>
                                  <a:pt x="0" y="0"/>
                                </a:lnTo>
                                <a:lnTo>
                                  <a:pt x="0" y="145"/>
                                </a:lnTo>
                                <a:lnTo>
                                  <a:pt x="72" y="145"/>
                                </a:lnTo>
                                <a:lnTo>
                                  <a:pt x="72" y="288"/>
                                </a:lnTo>
                                <a:lnTo>
                                  <a:pt x="144" y="360"/>
                                </a:lnTo>
                                <a:lnTo>
                                  <a:pt x="216" y="288"/>
                                </a:lnTo>
                                <a:lnTo>
                                  <a:pt x="216" y="360"/>
                                </a:lnTo>
                                <a:lnTo>
                                  <a:pt x="144" y="432"/>
                                </a:lnTo>
                                <a:lnTo>
                                  <a:pt x="360" y="648"/>
                                </a:lnTo>
                                <a:lnTo>
                                  <a:pt x="360" y="1656"/>
                                </a:lnTo>
                                <a:lnTo>
                                  <a:pt x="1729" y="1656"/>
                                </a:lnTo>
                                <a:lnTo>
                                  <a:pt x="1801" y="1727"/>
                                </a:lnTo>
                                <a:lnTo>
                                  <a:pt x="1656" y="1872"/>
                                </a:lnTo>
                                <a:lnTo>
                                  <a:pt x="1872" y="1872"/>
                                </a:lnTo>
                                <a:lnTo>
                                  <a:pt x="1944" y="1799"/>
                                </a:lnTo>
                                <a:lnTo>
                                  <a:pt x="1872" y="1799"/>
                                </a:lnTo>
                                <a:lnTo>
                                  <a:pt x="1944" y="1799"/>
                                </a:lnTo>
                                <a:lnTo>
                                  <a:pt x="1872" y="1727"/>
                                </a:lnTo>
                                <a:lnTo>
                                  <a:pt x="1944" y="1727"/>
                                </a:lnTo>
                                <a:lnTo>
                                  <a:pt x="1944" y="1656"/>
                                </a:lnTo>
                                <a:lnTo>
                                  <a:pt x="1944" y="1727"/>
                                </a:lnTo>
                                <a:lnTo>
                                  <a:pt x="2089" y="1584"/>
                                </a:lnTo>
                                <a:lnTo>
                                  <a:pt x="2089" y="1512"/>
                                </a:lnTo>
                                <a:lnTo>
                                  <a:pt x="2016" y="1440"/>
                                </a:lnTo>
                                <a:lnTo>
                                  <a:pt x="2016" y="1512"/>
                                </a:lnTo>
                                <a:lnTo>
                                  <a:pt x="2016" y="1440"/>
                                </a:lnTo>
                                <a:lnTo>
                                  <a:pt x="1944" y="1367"/>
                                </a:lnTo>
                                <a:lnTo>
                                  <a:pt x="1944" y="1224"/>
                                </a:lnTo>
                                <a:lnTo>
                                  <a:pt x="1656" y="1008"/>
                                </a:lnTo>
                                <a:lnTo>
                                  <a:pt x="1656" y="936"/>
                                </a:lnTo>
                                <a:lnTo>
                                  <a:pt x="1729" y="720"/>
                                </a:lnTo>
                                <a:lnTo>
                                  <a:pt x="1584" y="720"/>
                                </a:lnTo>
                                <a:lnTo>
                                  <a:pt x="1512" y="577"/>
                                </a:lnTo>
                                <a:lnTo>
                                  <a:pt x="1368" y="360"/>
                                </a:lnTo>
                                <a:lnTo>
                                  <a:pt x="1297" y="217"/>
                                </a:lnTo>
                                <a:lnTo>
                                  <a:pt x="1297" y="145"/>
                                </a:lnTo>
                                <a:lnTo>
                                  <a:pt x="1224" y="0"/>
                                </a:lnTo>
                                <a:lnTo>
                                  <a:pt x="1008" y="0"/>
                                </a:lnTo>
                                <a:close/>
                              </a:path>
                            </a:pathLst>
                          </a:custGeom>
                          <a:solidFill>
                            <a:srgbClr val="FFCB00"/>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3" name="Freeform 196">
                            <a:extLst>
                              <a:ext uri="{FF2B5EF4-FFF2-40B4-BE49-F238E27FC236}">
                                <a16:creationId xmlns:a16="http://schemas.microsoft.com/office/drawing/2014/main" id="{D3D66697-2F6F-49D7-A9F7-E55D85DA058F}"/>
                              </a:ext>
                            </a:extLst>
                          </p:cNvPr>
                          <p:cNvSpPr>
                            <a:spLocks/>
                          </p:cNvSpPr>
                          <p:nvPr/>
                        </p:nvSpPr>
                        <p:spPr bwMode="auto">
                          <a:xfrm>
                            <a:off x="4331504" y="3476081"/>
                            <a:ext cx="722160" cy="631434"/>
                          </a:xfrm>
                          <a:custGeom>
                            <a:avLst/>
                            <a:gdLst>
                              <a:gd name="T0" fmla="*/ 2147483647 w 2089"/>
                              <a:gd name="T1" fmla="*/ 0 h 1872"/>
                              <a:gd name="T2" fmla="*/ 0 w 2089"/>
                              <a:gd name="T3" fmla="*/ 0 h 1872"/>
                              <a:gd name="T4" fmla="*/ 0 w 2089"/>
                              <a:gd name="T5" fmla="*/ 2147483647 h 1872"/>
                              <a:gd name="T6" fmla="*/ 2147483647 w 2089"/>
                              <a:gd name="T7" fmla="*/ 2147483647 h 1872"/>
                              <a:gd name="T8" fmla="*/ 2147483647 w 2089"/>
                              <a:gd name="T9" fmla="*/ 2147483647 h 1872"/>
                              <a:gd name="T10" fmla="*/ 2147483647 w 2089"/>
                              <a:gd name="T11" fmla="*/ 2147483647 h 1872"/>
                              <a:gd name="T12" fmla="*/ 2147483647 w 2089"/>
                              <a:gd name="T13" fmla="*/ 2147483647 h 1872"/>
                              <a:gd name="T14" fmla="*/ 2147483647 w 2089"/>
                              <a:gd name="T15" fmla="*/ 2147483647 h 1872"/>
                              <a:gd name="T16" fmla="*/ 2147483647 w 2089"/>
                              <a:gd name="T17" fmla="*/ 2147483647 h 1872"/>
                              <a:gd name="T18" fmla="*/ 2147483647 w 2089"/>
                              <a:gd name="T19" fmla="*/ 2147483647 h 1872"/>
                              <a:gd name="T20" fmla="*/ 2147483647 w 2089"/>
                              <a:gd name="T21" fmla="*/ 2147483647 h 1872"/>
                              <a:gd name="T22" fmla="*/ 2147483647 w 2089"/>
                              <a:gd name="T23" fmla="*/ 2147483647 h 1872"/>
                              <a:gd name="T24" fmla="*/ 2147483647 w 2089"/>
                              <a:gd name="T25" fmla="*/ 2147483647 h 1872"/>
                              <a:gd name="T26" fmla="*/ 2147483647 w 2089"/>
                              <a:gd name="T27" fmla="*/ 2147483647 h 1872"/>
                              <a:gd name="T28" fmla="*/ 2147483647 w 2089"/>
                              <a:gd name="T29" fmla="*/ 2147483647 h 1872"/>
                              <a:gd name="T30" fmla="*/ 2147483647 w 2089"/>
                              <a:gd name="T31" fmla="*/ 2147483647 h 1872"/>
                              <a:gd name="T32" fmla="*/ 2147483647 w 2089"/>
                              <a:gd name="T33" fmla="*/ 2147483647 h 1872"/>
                              <a:gd name="T34" fmla="*/ 2147483647 w 2089"/>
                              <a:gd name="T35" fmla="*/ 2147483647 h 1872"/>
                              <a:gd name="T36" fmla="*/ 2147483647 w 2089"/>
                              <a:gd name="T37" fmla="*/ 2147483647 h 1872"/>
                              <a:gd name="T38" fmla="*/ 2147483647 w 2089"/>
                              <a:gd name="T39" fmla="*/ 2147483647 h 1872"/>
                              <a:gd name="T40" fmla="*/ 2147483647 w 2089"/>
                              <a:gd name="T41" fmla="*/ 2147483647 h 1872"/>
                              <a:gd name="T42" fmla="*/ 2147483647 w 2089"/>
                              <a:gd name="T43" fmla="*/ 2147483647 h 1872"/>
                              <a:gd name="T44" fmla="*/ 2147483647 w 2089"/>
                              <a:gd name="T45" fmla="*/ 2147483647 h 1872"/>
                              <a:gd name="T46" fmla="*/ 2147483647 w 2089"/>
                              <a:gd name="T47" fmla="*/ 2147483647 h 1872"/>
                              <a:gd name="T48" fmla="*/ 2147483647 w 2089"/>
                              <a:gd name="T49" fmla="*/ 2147483647 h 1872"/>
                              <a:gd name="T50" fmla="*/ 2147483647 w 2089"/>
                              <a:gd name="T51" fmla="*/ 2147483647 h 1872"/>
                              <a:gd name="T52" fmla="*/ 2147483647 w 2089"/>
                              <a:gd name="T53" fmla="*/ 2147483647 h 1872"/>
                              <a:gd name="T54" fmla="*/ 2147483647 w 2089"/>
                              <a:gd name="T55" fmla="*/ 2147483647 h 1872"/>
                              <a:gd name="T56" fmla="*/ 2147483647 w 2089"/>
                              <a:gd name="T57" fmla="*/ 2147483647 h 1872"/>
                              <a:gd name="T58" fmla="*/ 2147483647 w 2089"/>
                              <a:gd name="T59" fmla="*/ 2147483647 h 1872"/>
                              <a:gd name="T60" fmla="*/ 2147483647 w 2089"/>
                              <a:gd name="T61" fmla="*/ 2147483647 h 1872"/>
                              <a:gd name="T62" fmla="*/ 2147483647 w 2089"/>
                              <a:gd name="T63" fmla="*/ 2147483647 h 1872"/>
                              <a:gd name="T64" fmla="*/ 2147483647 w 2089"/>
                              <a:gd name="T65" fmla="*/ 2147483647 h 1872"/>
                              <a:gd name="T66" fmla="*/ 2147483647 w 2089"/>
                              <a:gd name="T67" fmla="*/ 2147483647 h 1872"/>
                              <a:gd name="T68" fmla="*/ 2147483647 w 2089"/>
                              <a:gd name="T69" fmla="*/ 2147483647 h 1872"/>
                              <a:gd name="T70" fmla="*/ 2147483647 w 2089"/>
                              <a:gd name="T71" fmla="*/ 2147483647 h 1872"/>
                              <a:gd name="T72" fmla="*/ 2147483647 w 2089"/>
                              <a:gd name="T73" fmla="*/ 2147483647 h 1872"/>
                              <a:gd name="T74" fmla="*/ 2147483647 w 2089"/>
                              <a:gd name="T75" fmla="*/ 0 h 1872"/>
                              <a:gd name="T76" fmla="*/ 2147483647 w 2089"/>
                              <a:gd name="T77" fmla="*/ 0 h 18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9"/>
                              <a:gd name="T118" fmla="*/ 0 h 1872"/>
                              <a:gd name="T119" fmla="*/ 2089 w 2089"/>
                              <a:gd name="T120" fmla="*/ 1872 h 18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9" h="1872">
                                <a:moveTo>
                                  <a:pt x="1008" y="0"/>
                                </a:moveTo>
                                <a:lnTo>
                                  <a:pt x="0" y="0"/>
                                </a:lnTo>
                                <a:lnTo>
                                  <a:pt x="0" y="145"/>
                                </a:lnTo>
                                <a:lnTo>
                                  <a:pt x="72" y="145"/>
                                </a:lnTo>
                                <a:lnTo>
                                  <a:pt x="72" y="288"/>
                                </a:lnTo>
                                <a:lnTo>
                                  <a:pt x="144" y="360"/>
                                </a:lnTo>
                                <a:lnTo>
                                  <a:pt x="216" y="288"/>
                                </a:lnTo>
                                <a:lnTo>
                                  <a:pt x="216" y="360"/>
                                </a:lnTo>
                                <a:lnTo>
                                  <a:pt x="144" y="432"/>
                                </a:lnTo>
                                <a:lnTo>
                                  <a:pt x="360" y="648"/>
                                </a:lnTo>
                                <a:lnTo>
                                  <a:pt x="360" y="1656"/>
                                </a:lnTo>
                                <a:lnTo>
                                  <a:pt x="1729" y="1656"/>
                                </a:lnTo>
                                <a:lnTo>
                                  <a:pt x="1801" y="1727"/>
                                </a:lnTo>
                                <a:lnTo>
                                  <a:pt x="1656" y="1872"/>
                                </a:lnTo>
                                <a:lnTo>
                                  <a:pt x="1872" y="1872"/>
                                </a:lnTo>
                                <a:lnTo>
                                  <a:pt x="1944" y="1799"/>
                                </a:lnTo>
                                <a:lnTo>
                                  <a:pt x="1872" y="1799"/>
                                </a:lnTo>
                                <a:lnTo>
                                  <a:pt x="1944" y="1799"/>
                                </a:lnTo>
                                <a:lnTo>
                                  <a:pt x="1872" y="1727"/>
                                </a:lnTo>
                                <a:lnTo>
                                  <a:pt x="1944" y="1727"/>
                                </a:lnTo>
                                <a:lnTo>
                                  <a:pt x="1944" y="1656"/>
                                </a:lnTo>
                                <a:lnTo>
                                  <a:pt x="1944" y="1727"/>
                                </a:lnTo>
                                <a:lnTo>
                                  <a:pt x="2089" y="1584"/>
                                </a:lnTo>
                                <a:lnTo>
                                  <a:pt x="2089" y="1512"/>
                                </a:lnTo>
                                <a:lnTo>
                                  <a:pt x="2016" y="1440"/>
                                </a:lnTo>
                                <a:lnTo>
                                  <a:pt x="2016" y="1512"/>
                                </a:lnTo>
                                <a:lnTo>
                                  <a:pt x="2016" y="1440"/>
                                </a:lnTo>
                                <a:lnTo>
                                  <a:pt x="1944" y="1367"/>
                                </a:lnTo>
                                <a:lnTo>
                                  <a:pt x="1944" y="1224"/>
                                </a:lnTo>
                                <a:lnTo>
                                  <a:pt x="1656" y="1008"/>
                                </a:lnTo>
                                <a:lnTo>
                                  <a:pt x="1656" y="936"/>
                                </a:lnTo>
                                <a:lnTo>
                                  <a:pt x="1729" y="720"/>
                                </a:lnTo>
                                <a:lnTo>
                                  <a:pt x="1584" y="720"/>
                                </a:lnTo>
                                <a:lnTo>
                                  <a:pt x="1512" y="577"/>
                                </a:lnTo>
                                <a:lnTo>
                                  <a:pt x="1368" y="360"/>
                                </a:lnTo>
                                <a:lnTo>
                                  <a:pt x="1297" y="217"/>
                                </a:lnTo>
                                <a:lnTo>
                                  <a:pt x="1297" y="145"/>
                                </a:lnTo>
                                <a:lnTo>
                                  <a:pt x="1224" y="0"/>
                                </a:lnTo>
                                <a:lnTo>
                                  <a:pt x="1008"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4" name="Freeform 197">
                            <a:extLst>
                              <a:ext uri="{FF2B5EF4-FFF2-40B4-BE49-F238E27FC236}">
                                <a16:creationId xmlns:a16="http://schemas.microsoft.com/office/drawing/2014/main" id="{18591C2A-6E6F-4278-A866-3F565D521461}"/>
                              </a:ext>
                            </a:extLst>
                          </p:cNvPr>
                          <p:cNvSpPr>
                            <a:spLocks/>
                          </p:cNvSpPr>
                          <p:nvPr/>
                        </p:nvSpPr>
                        <p:spPr bwMode="auto">
                          <a:xfrm>
                            <a:off x="5202408" y="4736793"/>
                            <a:ext cx="823479" cy="700395"/>
                          </a:xfrm>
                          <a:custGeom>
                            <a:avLst/>
                            <a:gdLst>
                              <a:gd name="T0" fmla="*/ 2147483647 w 2376"/>
                              <a:gd name="T1" fmla="*/ 2147483647 h 2087"/>
                              <a:gd name="T2" fmla="*/ 2147483647 w 2376"/>
                              <a:gd name="T3" fmla="*/ 2147483647 h 2087"/>
                              <a:gd name="T4" fmla="*/ 2147483647 w 2376"/>
                              <a:gd name="T5" fmla="*/ 2147483647 h 2087"/>
                              <a:gd name="T6" fmla="*/ 2147483647 w 2376"/>
                              <a:gd name="T7" fmla="*/ 2147483647 h 2087"/>
                              <a:gd name="T8" fmla="*/ 2147483647 w 2376"/>
                              <a:gd name="T9" fmla="*/ 2147483647 h 2087"/>
                              <a:gd name="T10" fmla="*/ 2147483647 w 2376"/>
                              <a:gd name="T11" fmla="*/ 2147483647 h 2087"/>
                              <a:gd name="T12" fmla="*/ 2147483647 w 2376"/>
                              <a:gd name="T13" fmla="*/ 2147483647 h 2087"/>
                              <a:gd name="T14" fmla="*/ 2147483647 w 2376"/>
                              <a:gd name="T15" fmla="*/ 2147483647 h 2087"/>
                              <a:gd name="T16" fmla="*/ 2147483647 w 2376"/>
                              <a:gd name="T17" fmla="*/ 2147483647 h 2087"/>
                              <a:gd name="T18" fmla="*/ 2147483647 w 2376"/>
                              <a:gd name="T19" fmla="*/ 2147483647 h 2087"/>
                              <a:gd name="T20" fmla="*/ 2147483647 w 2376"/>
                              <a:gd name="T21" fmla="*/ 2147483647 h 2087"/>
                              <a:gd name="T22" fmla="*/ 2147483647 w 2376"/>
                              <a:gd name="T23" fmla="*/ 2147483647 h 2087"/>
                              <a:gd name="T24" fmla="*/ 2147483647 w 2376"/>
                              <a:gd name="T25" fmla="*/ 2147483647 h 2087"/>
                              <a:gd name="T26" fmla="*/ 2147483647 w 2376"/>
                              <a:gd name="T27" fmla="*/ 2147483647 h 2087"/>
                              <a:gd name="T28" fmla="*/ 2147483647 w 2376"/>
                              <a:gd name="T29" fmla="*/ 2147483647 h 2087"/>
                              <a:gd name="T30" fmla="*/ 2147483647 w 2376"/>
                              <a:gd name="T31" fmla="*/ 2147483647 h 2087"/>
                              <a:gd name="T32" fmla="*/ 2147483647 w 2376"/>
                              <a:gd name="T33" fmla="*/ 2147483647 h 2087"/>
                              <a:gd name="T34" fmla="*/ 2147483647 w 2376"/>
                              <a:gd name="T35" fmla="*/ 2147483647 h 2087"/>
                              <a:gd name="T36" fmla="*/ 2147483647 w 2376"/>
                              <a:gd name="T37" fmla="*/ 2147483647 h 2087"/>
                              <a:gd name="T38" fmla="*/ 2147483647 w 2376"/>
                              <a:gd name="T39" fmla="*/ 2147483647 h 2087"/>
                              <a:gd name="T40" fmla="*/ 2147483647 w 2376"/>
                              <a:gd name="T41" fmla="*/ 2147483647 h 2087"/>
                              <a:gd name="T42" fmla="*/ 2147483647 w 2376"/>
                              <a:gd name="T43" fmla="*/ 2147483647 h 2087"/>
                              <a:gd name="T44" fmla="*/ 2147483647 w 2376"/>
                              <a:gd name="T45" fmla="*/ 2147483647 h 2087"/>
                              <a:gd name="T46" fmla="*/ 2147483647 w 2376"/>
                              <a:gd name="T47" fmla="*/ 2147483647 h 2087"/>
                              <a:gd name="T48" fmla="*/ 2147483647 w 2376"/>
                              <a:gd name="T49" fmla="*/ 2147483647 h 2087"/>
                              <a:gd name="T50" fmla="*/ 2147483647 w 2376"/>
                              <a:gd name="T51" fmla="*/ 2147483647 h 2087"/>
                              <a:gd name="T52" fmla="*/ 2147483647 w 2376"/>
                              <a:gd name="T53" fmla="*/ 2147483647 h 2087"/>
                              <a:gd name="T54" fmla="*/ 2147483647 w 2376"/>
                              <a:gd name="T55" fmla="*/ 2147483647 h 2087"/>
                              <a:gd name="T56" fmla="*/ 2147483647 w 2376"/>
                              <a:gd name="T57" fmla="*/ 2147483647 h 2087"/>
                              <a:gd name="T58" fmla="*/ 2147483647 w 2376"/>
                              <a:gd name="T59" fmla="*/ 2147483647 h 2087"/>
                              <a:gd name="T60" fmla="*/ 2147483647 w 2376"/>
                              <a:gd name="T61" fmla="*/ 2147483647 h 2087"/>
                              <a:gd name="T62" fmla="*/ 2147483647 w 2376"/>
                              <a:gd name="T63" fmla="*/ 2147483647 h 2087"/>
                              <a:gd name="T64" fmla="*/ 2147483647 w 2376"/>
                              <a:gd name="T65" fmla="*/ 2147483647 h 2087"/>
                              <a:gd name="T66" fmla="*/ 2147483647 w 2376"/>
                              <a:gd name="T67" fmla="*/ 2147483647 h 2087"/>
                              <a:gd name="T68" fmla="*/ 2147483647 w 2376"/>
                              <a:gd name="T69" fmla="*/ 2147483647 h 2087"/>
                              <a:gd name="T70" fmla="*/ 2147483647 w 2376"/>
                              <a:gd name="T71" fmla="*/ 2147483647 h 2087"/>
                              <a:gd name="T72" fmla="*/ 2147483647 w 2376"/>
                              <a:gd name="T73" fmla="*/ 2147483647 h 2087"/>
                              <a:gd name="T74" fmla="*/ 2147483647 w 2376"/>
                              <a:gd name="T75" fmla="*/ 2147483647 h 2087"/>
                              <a:gd name="T76" fmla="*/ 2147483647 w 2376"/>
                              <a:gd name="T77" fmla="*/ 2147483647 h 2087"/>
                              <a:gd name="T78" fmla="*/ 2147483647 w 2376"/>
                              <a:gd name="T79" fmla="*/ 2147483647 h 2087"/>
                              <a:gd name="T80" fmla="*/ 2147483647 w 2376"/>
                              <a:gd name="T81" fmla="*/ 0 h 2087"/>
                              <a:gd name="T82" fmla="*/ 0 w 2376"/>
                              <a:gd name="T83" fmla="*/ 0 h 2087"/>
                              <a:gd name="T84" fmla="*/ 0 w 2376"/>
                              <a:gd name="T85" fmla="*/ 2147483647 h 2087"/>
                              <a:gd name="T86" fmla="*/ 2147483647 w 2376"/>
                              <a:gd name="T87" fmla="*/ 2147483647 h 2087"/>
                              <a:gd name="T88" fmla="*/ 2147483647 w 2376"/>
                              <a:gd name="T89" fmla="*/ 2147483647 h 2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6"/>
                              <a:gd name="T136" fmla="*/ 0 h 2087"/>
                              <a:gd name="T137" fmla="*/ 2376 w 2376"/>
                              <a:gd name="T138" fmla="*/ 2087 h 20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6" h="2087">
                                <a:moveTo>
                                  <a:pt x="72" y="216"/>
                                </a:moveTo>
                                <a:lnTo>
                                  <a:pt x="215" y="143"/>
                                </a:lnTo>
                                <a:lnTo>
                                  <a:pt x="215" y="216"/>
                                </a:lnTo>
                                <a:lnTo>
                                  <a:pt x="432" y="216"/>
                                </a:lnTo>
                                <a:lnTo>
                                  <a:pt x="648" y="360"/>
                                </a:lnTo>
                                <a:lnTo>
                                  <a:pt x="719" y="503"/>
                                </a:lnTo>
                                <a:lnTo>
                                  <a:pt x="864" y="431"/>
                                </a:lnTo>
                                <a:lnTo>
                                  <a:pt x="1008" y="431"/>
                                </a:lnTo>
                                <a:lnTo>
                                  <a:pt x="1080" y="360"/>
                                </a:lnTo>
                                <a:lnTo>
                                  <a:pt x="1223" y="360"/>
                                </a:lnTo>
                                <a:lnTo>
                                  <a:pt x="1368" y="503"/>
                                </a:lnTo>
                                <a:lnTo>
                                  <a:pt x="1368" y="575"/>
                                </a:lnTo>
                                <a:lnTo>
                                  <a:pt x="1512" y="720"/>
                                </a:lnTo>
                                <a:lnTo>
                                  <a:pt x="1583" y="863"/>
                                </a:lnTo>
                                <a:lnTo>
                                  <a:pt x="1512" y="1080"/>
                                </a:lnTo>
                                <a:lnTo>
                                  <a:pt x="1512" y="1151"/>
                                </a:lnTo>
                                <a:lnTo>
                                  <a:pt x="1583" y="1151"/>
                                </a:lnTo>
                                <a:lnTo>
                                  <a:pt x="1583" y="1080"/>
                                </a:lnTo>
                                <a:lnTo>
                                  <a:pt x="1655" y="1151"/>
                                </a:lnTo>
                                <a:lnTo>
                                  <a:pt x="1583" y="1295"/>
                                </a:lnTo>
                                <a:lnTo>
                                  <a:pt x="1728" y="1511"/>
                                </a:lnTo>
                                <a:lnTo>
                                  <a:pt x="1800" y="1583"/>
                                </a:lnTo>
                                <a:lnTo>
                                  <a:pt x="1800" y="1655"/>
                                </a:lnTo>
                                <a:lnTo>
                                  <a:pt x="1872" y="1799"/>
                                </a:lnTo>
                                <a:lnTo>
                                  <a:pt x="2016" y="1870"/>
                                </a:lnTo>
                                <a:lnTo>
                                  <a:pt x="2016" y="2015"/>
                                </a:lnTo>
                                <a:lnTo>
                                  <a:pt x="2087" y="2087"/>
                                </a:lnTo>
                                <a:lnTo>
                                  <a:pt x="2304" y="2087"/>
                                </a:lnTo>
                                <a:lnTo>
                                  <a:pt x="2376" y="1799"/>
                                </a:lnTo>
                                <a:lnTo>
                                  <a:pt x="2376" y="1511"/>
                                </a:lnTo>
                                <a:lnTo>
                                  <a:pt x="2232" y="1151"/>
                                </a:lnTo>
                                <a:lnTo>
                                  <a:pt x="2232" y="863"/>
                                </a:lnTo>
                                <a:lnTo>
                                  <a:pt x="2087" y="648"/>
                                </a:lnTo>
                                <a:lnTo>
                                  <a:pt x="2016" y="431"/>
                                </a:lnTo>
                                <a:lnTo>
                                  <a:pt x="1944" y="143"/>
                                </a:lnTo>
                                <a:lnTo>
                                  <a:pt x="1800" y="71"/>
                                </a:lnTo>
                                <a:lnTo>
                                  <a:pt x="1800" y="216"/>
                                </a:lnTo>
                                <a:lnTo>
                                  <a:pt x="1728" y="216"/>
                                </a:lnTo>
                                <a:lnTo>
                                  <a:pt x="1728" y="143"/>
                                </a:lnTo>
                                <a:lnTo>
                                  <a:pt x="864" y="143"/>
                                </a:lnTo>
                                <a:lnTo>
                                  <a:pt x="864" y="0"/>
                                </a:lnTo>
                                <a:lnTo>
                                  <a:pt x="0" y="0"/>
                                </a:lnTo>
                                <a:lnTo>
                                  <a:pt x="0" y="71"/>
                                </a:lnTo>
                                <a:lnTo>
                                  <a:pt x="72" y="143"/>
                                </a:lnTo>
                                <a:lnTo>
                                  <a:pt x="72" y="216"/>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5" name="Freeform 201">
                            <a:extLst>
                              <a:ext uri="{FF2B5EF4-FFF2-40B4-BE49-F238E27FC236}">
                                <a16:creationId xmlns:a16="http://schemas.microsoft.com/office/drawing/2014/main" id="{F777E05D-4502-442E-8E66-5D2135BD5711}"/>
                              </a:ext>
                            </a:extLst>
                          </p:cNvPr>
                          <p:cNvSpPr>
                            <a:spLocks/>
                          </p:cNvSpPr>
                          <p:nvPr/>
                        </p:nvSpPr>
                        <p:spPr bwMode="auto">
                          <a:xfrm>
                            <a:off x="1186331" y="3282125"/>
                            <a:ext cx="1120966" cy="1284417"/>
                          </a:xfrm>
                          <a:custGeom>
                            <a:avLst/>
                            <a:gdLst>
                              <a:gd name="T0" fmla="*/ 2147483647 w 3241"/>
                              <a:gd name="T1" fmla="*/ 2147483647 h 3814"/>
                              <a:gd name="T2" fmla="*/ 2147483647 w 3241"/>
                              <a:gd name="T3" fmla="*/ 2147483647 h 3814"/>
                              <a:gd name="T4" fmla="*/ 2147483647 w 3241"/>
                              <a:gd name="T5" fmla="*/ 2147483647 h 3814"/>
                              <a:gd name="T6" fmla="*/ 2147483647 w 3241"/>
                              <a:gd name="T7" fmla="*/ 2147483647 h 3814"/>
                              <a:gd name="T8" fmla="*/ 2147483647 w 3241"/>
                              <a:gd name="T9" fmla="*/ 2147483647 h 3814"/>
                              <a:gd name="T10" fmla="*/ 2147483647 w 3241"/>
                              <a:gd name="T11" fmla="*/ 2147483647 h 3814"/>
                              <a:gd name="T12" fmla="*/ 2147483647 w 3241"/>
                              <a:gd name="T13" fmla="*/ 2147483647 h 3814"/>
                              <a:gd name="T14" fmla="*/ 2147483647 w 3241"/>
                              <a:gd name="T15" fmla="*/ 2147483647 h 3814"/>
                              <a:gd name="T16" fmla="*/ 2147483647 w 3241"/>
                              <a:gd name="T17" fmla="*/ 2147483647 h 3814"/>
                              <a:gd name="T18" fmla="*/ 2147483647 w 3241"/>
                              <a:gd name="T19" fmla="*/ 0 h 3814"/>
                              <a:gd name="T20" fmla="*/ 2147483647 w 3241"/>
                              <a:gd name="T21" fmla="*/ 0 h 3814"/>
                              <a:gd name="T22" fmla="*/ 2147483647 w 3241"/>
                              <a:gd name="T23" fmla="*/ 2147483647 h 3814"/>
                              <a:gd name="T24" fmla="*/ 2147483647 w 3241"/>
                              <a:gd name="T25" fmla="*/ 2147483647 h 3814"/>
                              <a:gd name="T26" fmla="*/ 0 w 3241"/>
                              <a:gd name="T27" fmla="*/ 2147483647 h 3814"/>
                              <a:gd name="T28" fmla="*/ 0 w 3241"/>
                              <a:gd name="T29" fmla="*/ 2147483647 h 3814"/>
                              <a:gd name="T30" fmla="*/ 2147483647 w 3241"/>
                              <a:gd name="T31" fmla="*/ 2147483647 h 3814"/>
                              <a:gd name="T32" fmla="*/ 2147483647 w 3241"/>
                              <a:gd name="T33" fmla="*/ 2147483647 h 3814"/>
                              <a:gd name="T34" fmla="*/ 2147483647 w 3241"/>
                              <a:gd name="T35" fmla="*/ 2147483647 h 3814"/>
                              <a:gd name="T36" fmla="*/ 2147483647 w 3241"/>
                              <a:gd name="T37" fmla="*/ 2147483647 h 3814"/>
                              <a:gd name="T38" fmla="*/ 2147483647 w 3241"/>
                              <a:gd name="T39" fmla="*/ 2147483647 h 3814"/>
                              <a:gd name="T40" fmla="*/ 2147483647 w 3241"/>
                              <a:gd name="T41" fmla="*/ 2147483647 h 3814"/>
                              <a:gd name="T42" fmla="*/ 2147483647 w 3241"/>
                              <a:gd name="T43" fmla="*/ 2147483647 h 3814"/>
                              <a:gd name="T44" fmla="*/ 2147483647 w 3241"/>
                              <a:gd name="T45" fmla="*/ 2147483647 h 3814"/>
                              <a:gd name="T46" fmla="*/ 2147483647 w 3241"/>
                              <a:gd name="T47" fmla="*/ 2147483647 h 3814"/>
                              <a:gd name="T48" fmla="*/ 2147483647 w 3241"/>
                              <a:gd name="T49" fmla="*/ 2147483647 h 3814"/>
                              <a:gd name="T50" fmla="*/ 2147483647 w 3241"/>
                              <a:gd name="T51" fmla="*/ 2147483647 h 3814"/>
                              <a:gd name="T52" fmla="*/ 2147483647 w 3241"/>
                              <a:gd name="T53" fmla="*/ 2147483647 h 3814"/>
                              <a:gd name="T54" fmla="*/ 2147483647 w 3241"/>
                              <a:gd name="T55" fmla="*/ 2147483647 h 3814"/>
                              <a:gd name="T56" fmla="*/ 2147483647 w 3241"/>
                              <a:gd name="T57" fmla="*/ 2147483647 h 3814"/>
                              <a:gd name="T58" fmla="*/ 2147483647 w 3241"/>
                              <a:gd name="T59" fmla="*/ 2147483647 h 3814"/>
                              <a:gd name="T60" fmla="*/ 2147483647 w 3241"/>
                              <a:gd name="T61" fmla="*/ 2147483647 h 3814"/>
                              <a:gd name="T62" fmla="*/ 2147483647 w 3241"/>
                              <a:gd name="T63" fmla="*/ 2147483647 h 3814"/>
                              <a:gd name="T64" fmla="*/ 2147483647 w 3241"/>
                              <a:gd name="T65" fmla="*/ 2147483647 h 3814"/>
                              <a:gd name="T66" fmla="*/ 2147483647 w 3241"/>
                              <a:gd name="T67" fmla="*/ 2147483647 h 3814"/>
                              <a:gd name="T68" fmla="*/ 2147483647 w 3241"/>
                              <a:gd name="T69" fmla="*/ 2147483647 h 3814"/>
                              <a:gd name="T70" fmla="*/ 2147483647 w 3241"/>
                              <a:gd name="T71" fmla="*/ 2147483647 h 3814"/>
                              <a:gd name="T72" fmla="*/ 2147483647 w 3241"/>
                              <a:gd name="T73" fmla="*/ 2147483647 h 3814"/>
                              <a:gd name="T74" fmla="*/ 2147483647 w 3241"/>
                              <a:gd name="T75" fmla="*/ 2147483647 h 3814"/>
                              <a:gd name="T76" fmla="*/ 2147483647 w 3241"/>
                              <a:gd name="T77" fmla="*/ 2147483647 h 3814"/>
                              <a:gd name="T78" fmla="*/ 2147483647 w 3241"/>
                              <a:gd name="T79" fmla="*/ 2147483647 h 3814"/>
                              <a:gd name="T80" fmla="*/ 2147483647 w 3241"/>
                              <a:gd name="T81" fmla="*/ 2147483647 h 3814"/>
                              <a:gd name="T82" fmla="*/ 2147483647 w 3241"/>
                              <a:gd name="T83" fmla="*/ 2147483647 h 3814"/>
                              <a:gd name="T84" fmla="*/ 2147483647 w 3241"/>
                              <a:gd name="T85" fmla="*/ 2147483647 h 3814"/>
                              <a:gd name="T86" fmla="*/ 2147483647 w 3241"/>
                              <a:gd name="T87" fmla="*/ 2147483647 h 3814"/>
                              <a:gd name="T88" fmla="*/ 2147483647 w 3241"/>
                              <a:gd name="T89" fmla="*/ 2147483647 h 3814"/>
                              <a:gd name="T90" fmla="*/ 2147483647 w 3241"/>
                              <a:gd name="T91" fmla="*/ 2147483647 h 3814"/>
                              <a:gd name="T92" fmla="*/ 2147483647 w 3241"/>
                              <a:gd name="T93" fmla="*/ 2147483647 h 3814"/>
                              <a:gd name="T94" fmla="*/ 2147483647 w 3241"/>
                              <a:gd name="T95" fmla="*/ 2147483647 h 3814"/>
                              <a:gd name="T96" fmla="*/ 2147483647 w 3241"/>
                              <a:gd name="T97" fmla="*/ 2147483647 h 3814"/>
                              <a:gd name="T98" fmla="*/ 2147483647 w 3241"/>
                              <a:gd name="T99" fmla="*/ 2147483647 h 3814"/>
                              <a:gd name="T100" fmla="*/ 2147483647 w 3241"/>
                              <a:gd name="T101" fmla="*/ 2147483647 h 3814"/>
                              <a:gd name="T102" fmla="*/ 2147483647 w 3241"/>
                              <a:gd name="T103" fmla="*/ 2147483647 h 38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1"/>
                              <a:gd name="T157" fmla="*/ 0 h 3814"/>
                              <a:gd name="T158" fmla="*/ 3241 w 3241"/>
                              <a:gd name="T159" fmla="*/ 3814 h 38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1" h="3814">
                                <a:moveTo>
                                  <a:pt x="3025" y="3454"/>
                                </a:moveTo>
                                <a:lnTo>
                                  <a:pt x="3097" y="3382"/>
                                </a:lnTo>
                                <a:lnTo>
                                  <a:pt x="3097" y="3238"/>
                                </a:lnTo>
                                <a:lnTo>
                                  <a:pt x="3241" y="3094"/>
                                </a:lnTo>
                                <a:lnTo>
                                  <a:pt x="3097" y="2879"/>
                                </a:lnTo>
                                <a:lnTo>
                                  <a:pt x="3097" y="2806"/>
                                </a:lnTo>
                                <a:lnTo>
                                  <a:pt x="2737" y="2519"/>
                                </a:lnTo>
                                <a:lnTo>
                                  <a:pt x="2305" y="2159"/>
                                </a:lnTo>
                                <a:lnTo>
                                  <a:pt x="1368" y="1223"/>
                                </a:lnTo>
                                <a:lnTo>
                                  <a:pt x="1368" y="0"/>
                                </a:lnTo>
                                <a:lnTo>
                                  <a:pt x="72" y="0"/>
                                </a:lnTo>
                                <a:lnTo>
                                  <a:pt x="145" y="288"/>
                                </a:lnTo>
                                <a:lnTo>
                                  <a:pt x="72" y="503"/>
                                </a:lnTo>
                                <a:lnTo>
                                  <a:pt x="0" y="647"/>
                                </a:lnTo>
                                <a:lnTo>
                                  <a:pt x="0" y="720"/>
                                </a:lnTo>
                                <a:lnTo>
                                  <a:pt x="217" y="1007"/>
                                </a:lnTo>
                                <a:lnTo>
                                  <a:pt x="217" y="1079"/>
                                </a:lnTo>
                                <a:lnTo>
                                  <a:pt x="289" y="1295"/>
                                </a:lnTo>
                                <a:lnTo>
                                  <a:pt x="432" y="1511"/>
                                </a:lnTo>
                                <a:lnTo>
                                  <a:pt x="432" y="1583"/>
                                </a:lnTo>
                                <a:lnTo>
                                  <a:pt x="504" y="1655"/>
                                </a:lnTo>
                                <a:lnTo>
                                  <a:pt x="649" y="1655"/>
                                </a:lnTo>
                                <a:lnTo>
                                  <a:pt x="649" y="1583"/>
                                </a:lnTo>
                                <a:lnTo>
                                  <a:pt x="792" y="1655"/>
                                </a:lnTo>
                                <a:lnTo>
                                  <a:pt x="649" y="1655"/>
                                </a:lnTo>
                                <a:lnTo>
                                  <a:pt x="721" y="1871"/>
                                </a:lnTo>
                                <a:lnTo>
                                  <a:pt x="649" y="1727"/>
                                </a:lnTo>
                                <a:lnTo>
                                  <a:pt x="649" y="2015"/>
                                </a:lnTo>
                                <a:lnTo>
                                  <a:pt x="721" y="2087"/>
                                </a:lnTo>
                                <a:lnTo>
                                  <a:pt x="864" y="2087"/>
                                </a:lnTo>
                                <a:lnTo>
                                  <a:pt x="864" y="2159"/>
                                </a:lnTo>
                                <a:lnTo>
                                  <a:pt x="792" y="2231"/>
                                </a:lnTo>
                                <a:lnTo>
                                  <a:pt x="792" y="2302"/>
                                </a:lnTo>
                                <a:lnTo>
                                  <a:pt x="1153" y="2662"/>
                                </a:lnTo>
                                <a:lnTo>
                                  <a:pt x="1153" y="2734"/>
                                </a:lnTo>
                                <a:lnTo>
                                  <a:pt x="1224" y="2806"/>
                                </a:lnTo>
                                <a:lnTo>
                                  <a:pt x="1224" y="3022"/>
                                </a:lnTo>
                                <a:lnTo>
                                  <a:pt x="1441" y="3094"/>
                                </a:lnTo>
                                <a:lnTo>
                                  <a:pt x="1513" y="3094"/>
                                </a:lnTo>
                                <a:lnTo>
                                  <a:pt x="1801" y="3238"/>
                                </a:lnTo>
                                <a:lnTo>
                                  <a:pt x="1801" y="3166"/>
                                </a:lnTo>
                                <a:lnTo>
                                  <a:pt x="1945" y="3311"/>
                                </a:lnTo>
                                <a:lnTo>
                                  <a:pt x="2089" y="3382"/>
                                </a:lnTo>
                                <a:lnTo>
                                  <a:pt x="2305" y="3598"/>
                                </a:lnTo>
                                <a:lnTo>
                                  <a:pt x="2305" y="3814"/>
                                </a:lnTo>
                                <a:lnTo>
                                  <a:pt x="2592" y="3742"/>
                                </a:lnTo>
                                <a:lnTo>
                                  <a:pt x="3025" y="3742"/>
                                </a:lnTo>
                                <a:lnTo>
                                  <a:pt x="3025" y="3669"/>
                                </a:lnTo>
                                <a:lnTo>
                                  <a:pt x="3097" y="3669"/>
                                </a:lnTo>
                                <a:lnTo>
                                  <a:pt x="3097" y="3598"/>
                                </a:lnTo>
                                <a:lnTo>
                                  <a:pt x="3025" y="3598"/>
                                </a:lnTo>
                                <a:lnTo>
                                  <a:pt x="3025" y="3454"/>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6" name="Freeform 205" descr="Sand">
                            <a:extLst>
                              <a:ext uri="{FF2B5EF4-FFF2-40B4-BE49-F238E27FC236}">
                                <a16:creationId xmlns:a16="http://schemas.microsoft.com/office/drawing/2014/main" id="{600933AD-79DA-4BC7-A5D0-210489B86445}"/>
                              </a:ext>
                            </a:extLst>
                          </p:cNvPr>
                          <p:cNvSpPr>
                            <a:spLocks/>
                          </p:cNvSpPr>
                          <p:nvPr/>
                        </p:nvSpPr>
                        <p:spPr bwMode="auto">
                          <a:xfrm>
                            <a:off x="4777734" y="4228199"/>
                            <a:ext cx="375092" cy="603418"/>
                          </a:xfrm>
                          <a:custGeom>
                            <a:avLst/>
                            <a:gdLst>
                              <a:gd name="T0" fmla="*/ 2147483647 w 1079"/>
                              <a:gd name="T1" fmla="*/ 2147483647 h 1800"/>
                              <a:gd name="T2" fmla="*/ 2147483647 w 1079"/>
                              <a:gd name="T3" fmla="*/ 2147483647 h 1800"/>
                              <a:gd name="T4" fmla="*/ 2147483647 w 1079"/>
                              <a:gd name="T5" fmla="*/ 2147483647 h 1800"/>
                              <a:gd name="T6" fmla="*/ 2147483647 w 1079"/>
                              <a:gd name="T7" fmla="*/ 2147483647 h 1800"/>
                              <a:gd name="T8" fmla="*/ 2147483647 w 1079"/>
                              <a:gd name="T9" fmla="*/ 2147483647 h 1800"/>
                              <a:gd name="T10" fmla="*/ 0 w 1079"/>
                              <a:gd name="T11" fmla="*/ 2147483647 h 1800"/>
                              <a:gd name="T12" fmla="*/ 0 w 1079"/>
                              <a:gd name="T13" fmla="*/ 2147483647 h 1800"/>
                              <a:gd name="T14" fmla="*/ 2147483647 w 1079"/>
                              <a:gd name="T15" fmla="*/ 2147483647 h 1800"/>
                              <a:gd name="T16" fmla="*/ 2147483647 w 1079"/>
                              <a:gd name="T17" fmla="*/ 2147483647 h 1800"/>
                              <a:gd name="T18" fmla="*/ 2147483647 w 1079"/>
                              <a:gd name="T19" fmla="*/ 2147483647 h 1800"/>
                              <a:gd name="T20" fmla="*/ 2147483647 w 1079"/>
                              <a:gd name="T21" fmla="*/ 2147483647 h 1800"/>
                              <a:gd name="T22" fmla="*/ 2147483647 w 1079"/>
                              <a:gd name="T23" fmla="*/ 2147483647 h 1800"/>
                              <a:gd name="T24" fmla="*/ 2147483647 w 1079"/>
                              <a:gd name="T25" fmla="*/ 2147483647 h 1800"/>
                              <a:gd name="T26" fmla="*/ 2147483647 w 1079"/>
                              <a:gd name="T27" fmla="*/ 2147483647 h 1800"/>
                              <a:gd name="T28" fmla="*/ 2147483647 w 1079"/>
                              <a:gd name="T29" fmla="*/ 2147483647 h 1800"/>
                              <a:gd name="T30" fmla="*/ 2147483647 w 1079"/>
                              <a:gd name="T31" fmla="*/ 2147483647 h 1800"/>
                              <a:gd name="T32" fmla="*/ 2147483647 w 1079"/>
                              <a:gd name="T33" fmla="*/ 2147483647 h 1800"/>
                              <a:gd name="T34" fmla="*/ 2147483647 w 1079"/>
                              <a:gd name="T35" fmla="*/ 2147483647 h 1800"/>
                              <a:gd name="T36" fmla="*/ 2147483647 w 1079"/>
                              <a:gd name="T37" fmla="*/ 2147483647 h 1800"/>
                              <a:gd name="T38" fmla="*/ 2147483647 w 1079"/>
                              <a:gd name="T39" fmla="*/ 2147483647 h 1800"/>
                              <a:gd name="T40" fmla="*/ 2147483647 w 1079"/>
                              <a:gd name="T41" fmla="*/ 2147483647 h 1800"/>
                              <a:gd name="T42" fmla="*/ 2147483647 w 1079"/>
                              <a:gd name="T43" fmla="*/ 2147483647 h 1800"/>
                              <a:gd name="T44" fmla="*/ 2147483647 w 1079"/>
                              <a:gd name="T45" fmla="*/ 2147483647 h 1800"/>
                              <a:gd name="T46" fmla="*/ 2147483647 w 1079"/>
                              <a:gd name="T47" fmla="*/ 0 h 1800"/>
                              <a:gd name="T48" fmla="*/ 2147483647 w 1079"/>
                              <a:gd name="T49" fmla="*/ 0 h 1800"/>
                              <a:gd name="T50" fmla="*/ 2147483647 w 1079"/>
                              <a:gd name="T51" fmla="*/ 2147483647 h 1800"/>
                              <a:gd name="T52" fmla="*/ 2147483647 w 1079"/>
                              <a:gd name="T53" fmla="*/ 2147483647 h 1800"/>
                              <a:gd name="T54" fmla="*/ 2147483647 w 1079"/>
                              <a:gd name="T55" fmla="*/ 2147483647 h 1800"/>
                              <a:gd name="T56" fmla="*/ 2147483647 w 1079"/>
                              <a:gd name="T57" fmla="*/ 2147483647 h 18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9"/>
                              <a:gd name="T88" fmla="*/ 0 h 1800"/>
                              <a:gd name="T89" fmla="*/ 1079 w 1079"/>
                              <a:gd name="T90" fmla="*/ 1800 h 18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9" h="1800">
                                <a:moveTo>
                                  <a:pt x="1007" y="1728"/>
                                </a:moveTo>
                                <a:lnTo>
                                  <a:pt x="792" y="1728"/>
                                </a:lnTo>
                                <a:lnTo>
                                  <a:pt x="647" y="1800"/>
                                </a:lnTo>
                                <a:lnTo>
                                  <a:pt x="575" y="1655"/>
                                </a:lnTo>
                                <a:lnTo>
                                  <a:pt x="575" y="1512"/>
                                </a:lnTo>
                                <a:lnTo>
                                  <a:pt x="0" y="1512"/>
                                </a:lnTo>
                                <a:lnTo>
                                  <a:pt x="0" y="1368"/>
                                </a:lnTo>
                                <a:lnTo>
                                  <a:pt x="71" y="1223"/>
                                </a:lnTo>
                                <a:lnTo>
                                  <a:pt x="143" y="1152"/>
                                </a:lnTo>
                                <a:lnTo>
                                  <a:pt x="143" y="1080"/>
                                </a:lnTo>
                                <a:lnTo>
                                  <a:pt x="215" y="1008"/>
                                </a:lnTo>
                                <a:lnTo>
                                  <a:pt x="143" y="1008"/>
                                </a:lnTo>
                                <a:lnTo>
                                  <a:pt x="143" y="576"/>
                                </a:lnTo>
                                <a:lnTo>
                                  <a:pt x="71" y="576"/>
                                </a:lnTo>
                                <a:lnTo>
                                  <a:pt x="143" y="576"/>
                                </a:lnTo>
                                <a:lnTo>
                                  <a:pt x="71" y="505"/>
                                </a:lnTo>
                                <a:lnTo>
                                  <a:pt x="143" y="505"/>
                                </a:lnTo>
                                <a:lnTo>
                                  <a:pt x="143" y="432"/>
                                </a:lnTo>
                                <a:lnTo>
                                  <a:pt x="215" y="360"/>
                                </a:lnTo>
                                <a:lnTo>
                                  <a:pt x="215" y="288"/>
                                </a:lnTo>
                                <a:lnTo>
                                  <a:pt x="287" y="216"/>
                                </a:lnTo>
                                <a:lnTo>
                                  <a:pt x="287" y="145"/>
                                </a:lnTo>
                                <a:lnTo>
                                  <a:pt x="432" y="73"/>
                                </a:lnTo>
                                <a:lnTo>
                                  <a:pt x="359" y="0"/>
                                </a:lnTo>
                                <a:lnTo>
                                  <a:pt x="1079" y="0"/>
                                </a:lnTo>
                                <a:lnTo>
                                  <a:pt x="1079" y="73"/>
                                </a:lnTo>
                                <a:lnTo>
                                  <a:pt x="1007" y="576"/>
                                </a:lnTo>
                                <a:lnTo>
                                  <a:pt x="936" y="1223"/>
                                </a:lnTo>
                                <a:lnTo>
                                  <a:pt x="1007" y="1728"/>
                                </a:lnTo>
                                <a:close/>
                              </a:path>
                            </a:pathLst>
                          </a:custGeom>
                          <a:blipFill dpi="0" rotWithShape="1">
                            <a:blip r:embed="rId7" cstate="print"/>
                            <a:srcRect/>
                            <a:tile tx="0" ty="0" sx="100000" sy="100000" flip="none" algn="tl"/>
                          </a:blip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7" name="Freeform 206">
                            <a:extLst>
                              <a:ext uri="{FF2B5EF4-FFF2-40B4-BE49-F238E27FC236}">
                                <a16:creationId xmlns:a16="http://schemas.microsoft.com/office/drawing/2014/main" id="{42FED798-5739-4283-B280-F44518F2E88F}"/>
                              </a:ext>
                            </a:extLst>
                          </p:cNvPr>
                          <p:cNvSpPr>
                            <a:spLocks/>
                          </p:cNvSpPr>
                          <p:nvPr/>
                        </p:nvSpPr>
                        <p:spPr bwMode="auto">
                          <a:xfrm>
                            <a:off x="4777734" y="4228199"/>
                            <a:ext cx="375092" cy="603418"/>
                          </a:xfrm>
                          <a:custGeom>
                            <a:avLst/>
                            <a:gdLst>
                              <a:gd name="T0" fmla="*/ 2147483647 w 1079"/>
                              <a:gd name="T1" fmla="*/ 2147483647 h 1800"/>
                              <a:gd name="T2" fmla="*/ 2147483647 w 1079"/>
                              <a:gd name="T3" fmla="*/ 2147483647 h 1800"/>
                              <a:gd name="T4" fmla="*/ 2147483647 w 1079"/>
                              <a:gd name="T5" fmla="*/ 2147483647 h 1800"/>
                              <a:gd name="T6" fmla="*/ 2147483647 w 1079"/>
                              <a:gd name="T7" fmla="*/ 2147483647 h 1800"/>
                              <a:gd name="T8" fmla="*/ 2147483647 w 1079"/>
                              <a:gd name="T9" fmla="*/ 2147483647 h 1800"/>
                              <a:gd name="T10" fmla="*/ 0 w 1079"/>
                              <a:gd name="T11" fmla="*/ 2147483647 h 1800"/>
                              <a:gd name="T12" fmla="*/ 0 w 1079"/>
                              <a:gd name="T13" fmla="*/ 2147483647 h 1800"/>
                              <a:gd name="T14" fmla="*/ 2147483647 w 1079"/>
                              <a:gd name="T15" fmla="*/ 2147483647 h 1800"/>
                              <a:gd name="T16" fmla="*/ 2147483647 w 1079"/>
                              <a:gd name="T17" fmla="*/ 2147483647 h 1800"/>
                              <a:gd name="T18" fmla="*/ 2147483647 w 1079"/>
                              <a:gd name="T19" fmla="*/ 2147483647 h 1800"/>
                              <a:gd name="T20" fmla="*/ 2147483647 w 1079"/>
                              <a:gd name="T21" fmla="*/ 2147483647 h 1800"/>
                              <a:gd name="T22" fmla="*/ 2147483647 w 1079"/>
                              <a:gd name="T23" fmla="*/ 2147483647 h 1800"/>
                              <a:gd name="T24" fmla="*/ 2147483647 w 1079"/>
                              <a:gd name="T25" fmla="*/ 2147483647 h 1800"/>
                              <a:gd name="T26" fmla="*/ 2147483647 w 1079"/>
                              <a:gd name="T27" fmla="*/ 2147483647 h 1800"/>
                              <a:gd name="T28" fmla="*/ 2147483647 w 1079"/>
                              <a:gd name="T29" fmla="*/ 2147483647 h 1800"/>
                              <a:gd name="T30" fmla="*/ 2147483647 w 1079"/>
                              <a:gd name="T31" fmla="*/ 2147483647 h 1800"/>
                              <a:gd name="T32" fmla="*/ 2147483647 w 1079"/>
                              <a:gd name="T33" fmla="*/ 2147483647 h 1800"/>
                              <a:gd name="T34" fmla="*/ 2147483647 w 1079"/>
                              <a:gd name="T35" fmla="*/ 2147483647 h 1800"/>
                              <a:gd name="T36" fmla="*/ 2147483647 w 1079"/>
                              <a:gd name="T37" fmla="*/ 2147483647 h 1800"/>
                              <a:gd name="T38" fmla="*/ 2147483647 w 1079"/>
                              <a:gd name="T39" fmla="*/ 2147483647 h 1800"/>
                              <a:gd name="T40" fmla="*/ 2147483647 w 1079"/>
                              <a:gd name="T41" fmla="*/ 2147483647 h 1800"/>
                              <a:gd name="T42" fmla="*/ 2147483647 w 1079"/>
                              <a:gd name="T43" fmla="*/ 2147483647 h 1800"/>
                              <a:gd name="T44" fmla="*/ 2147483647 w 1079"/>
                              <a:gd name="T45" fmla="*/ 2147483647 h 1800"/>
                              <a:gd name="T46" fmla="*/ 2147483647 w 1079"/>
                              <a:gd name="T47" fmla="*/ 0 h 1800"/>
                              <a:gd name="T48" fmla="*/ 2147483647 w 1079"/>
                              <a:gd name="T49" fmla="*/ 0 h 1800"/>
                              <a:gd name="T50" fmla="*/ 2147483647 w 1079"/>
                              <a:gd name="T51" fmla="*/ 2147483647 h 1800"/>
                              <a:gd name="T52" fmla="*/ 2147483647 w 1079"/>
                              <a:gd name="T53" fmla="*/ 2147483647 h 1800"/>
                              <a:gd name="T54" fmla="*/ 2147483647 w 1079"/>
                              <a:gd name="T55" fmla="*/ 2147483647 h 1800"/>
                              <a:gd name="T56" fmla="*/ 2147483647 w 1079"/>
                              <a:gd name="T57" fmla="*/ 2147483647 h 18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9"/>
                              <a:gd name="T88" fmla="*/ 0 h 1800"/>
                              <a:gd name="T89" fmla="*/ 1079 w 1079"/>
                              <a:gd name="T90" fmla="*/ 1800 h 18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9" h="1800">
                                <a:moveTo>
                                  <a:pt x="1007" y="1728"/>
                                </a:moveTo>
                                <a:lnTo>
                                  <a:pt x="792" y="1728"/>
                                </a:lnTo>
                                <a:lnTo>
                                  <a:pt x="647" y="1800"/>
                                </a:lnTo>
                                <a:lnTo>
                                  <a:pt x="575" y="1655"/>
                                </a:lnTo>
                                <a:lnTo>
                                  <a:pt x="575" y="1512"/>
                                </a:lnTo>
                                <a:lnTo>
                                  <a:pt x="0" y="1512"/>
                                </a:lnTo>
                                <a:lnTo>
                                  <a:pt x="0" y="1368"/>
                                </a:lnTo>
                                <a:lnTo>
                                  <a:pt x="71" y="1223"/>
                                </a:lnTo>
                                <a:lnTo>
                                  <a:pt x="143" y="1152"/>
                                </a:lnTo>
                                <a:lnTo>
                                  <a:pt x="143" y="1080"/>
                                </a:lnTo>
                                <a:lnTo>
                                  <a:pt x="215" y="1008"/>
                                </a:lnTo>
                                <a:lnTo>
                                  <a:pt x="143" y="1008"/>
                                </a:lnTo>
                                <a:lnTo>
                                  <a:pt x="143" y="576"/>
                                </a:lnTo>
                                <a:lnTo>
                                  <a:pt x="71" y="576"/>
                                </a:lnTo>
                                <a:lnTo>
                                  <a:pt x="143" y="576"/>
                                </a:lnTo>
                                <a:lnTo>
                                  <a:pt x="71" y="505"/>
                                </a:lnTo>
                                <a:lnTo>
                                  <a:pt x="143" y="505"/>
                                </a:lnTo>
                                <a:lnTo>
                                  <a:pt x="143" y="432"/>
                                </a:lnTo>
                                <a:lnTo>
                                  <a:pt x="215" y="360"/>
                                </a:lnTo>
                                <a:lnTo>
                                  <a:pt x="215" y="288"/>
                                </a:lnTo>
                                <a:lnTo>
                                  <a:pt x="287" y="216"/>
                                </a:lnTo>
                                <a:lnTo>
                                  <a:pt x="287" y="145"/>
                                </a:lnTo>
                                <a:lnTo>
                                  <a:pt x="432" y="73"/>
                                </a:lnTo>
                                <a:lnTo>
                                  <a:pt x="359" y="0"/>
                                </a:lnTo>
                                <a:lnTo>
                                  <a:pt x="1079" y="0"/>
                                </a:lnTo>
                                <a:lnTo>
                                  <a:pt x="1079" y="73"/>
                                </a:lnTo>
                                <a:lnTo>
                                  <a:pt x="1007" y="576"/>
                                </a:lnTo>
                                <a:lnTo>
                                  <a:pt x="936" y="1223"/>
                                </a:lnTo>
                                <a:lnTo>
                                  <a:pt x="1007" y="1728"/>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sp>
                        <p:nvSpPr>
                          <p:cNvPr id="988" name="Freeform 207">
                            <a:extLst>
                              <a:ext uri="{FF2B5EF4-FFF2-40B4-BE49-F238E27FC236}">
                                <a16:creationId xmlns:a16="http://schemas.microsoft.com/office/drawing/2014/main" id="{9C15A98D-EBF1-4060-BE51-2A78DA778F3A}"/>
                              </a:ext>
                            </a:extLst>
                          </p:cNvPr>
                          <p:cNvSpPr>
                            <a:spLocks/>
                          </p:cNvSpPr>
                          <p:nvPr/>
                        </p:nvSpPr>
                        <p:spPr bwMode="auto">
                          <a:xfrm>
                            <a:off x="5571032" y="4012692"/>
                            <a:ext cx="948510" cy="364205"/>
                          </a:xfrm>
                          <a:custGeom>
                            <a:avLst/>
                            <a:gdLst>
                              <a:gd name="T0" fmla="*/ 2147483647 w 2736"/>
                              <a:gd name="T1" fmla="*/ 2147483647 h 1079"/>
                              <a:gd name="T2" fmla="*/ 2147483647 w 2736"/>
                              <a:gd name="T3" fmla="*/ 0 h 1079"/>
                              <a:gd name="T4" fmla="*/ 2147483647 w 2736"/>
                              <a:gd name="T5" fmla="*/ 0 h 1079"/>
                              <a:gd name="T6" fmla="*/ 2147483647 w 2736"/>
                              <a:gd name="T7" fmla="*/ 0 h 1079"/>
                              <a:gd name="T8" fmla="*/ 2147483647 w 2736"/>
                              <a:gd name="T9" fmla="*/ 2147483647 h 1079"/>
                              <a:gd name="T10" fmla="*/ 2147483647 w 2736"/>
                              <a:gd name="T11" fmla="*/ 2147483647 h 1079"/>
                              <a:gd name="T12" fmla="*/ 2147483647 w 2736"/>
                              <a:gd name="T13" fmla="*/ 2147483647 h 1079"/>
                              <a:gd name="T14" fmla="*/ 2147483647 w 2736"/>
                              <a:gd name="T15" fmla="*/ 2147483647 h 1079"/>
                              <a:gd name="T16" fmla="*/ 2147483647 w 2736"/>
                              <a:gd name="T17" fmla="*/ 2147483647 h 1079"/>
                              <a:gd name="T18" fmla="*/ 2147483647 w 2736"/>
                              <a:gd name="T19" fmla="*/ 2147483647 h 1079"/>
                              <a:gd name="T20" fmla="*/ 2147483647 w 2736"/>
                              <a:gd name="T21" fmla="*/ 2147483647 h 1079"/>
                              <a:gd name="T22" fmla="*/ 2147483647 w 2736"/>
                              <a:gd name="T23" fmla="*/ 2147483647 h 1079"/>
                              <a:gd name="T24" fmla="*/ 2147483647 w 2736"/>
                              <a:gd name="T25" fmla="*/ 2147483647 h 1079"/>
                              <a:gd name="T26" fmla="*/ 0 w 2736"/>
                              <a:gd name="T27" fmla="*/ 2147483647 h 1079"/>
                              <a:gd name="T28" fmla="*/ 0 w 2736"/>
                              <a:gd name="T29" fmla="*/ 2147483647 h 1079"/>
                              <a:gd name="T30" fmla="*/ 2147483647 w 2736"/>
                              <a:gd name="T31" fmla="*/ 2147483647 h 1079"/>
                              <a:gd name="T32" fmla="*/ 2147483647 w 2736"/>
                              <a:gd name="T33" fmla="*/ 2147483647 h 1079"/>
                              <a:gd name="T34" fmla="*/ 2147483647 w 2736"/>
                              <a:gd name="T35" fmla="*/ 2147483647 h 1079"/>
                              <a:gd name="T36" fmla="*/ 2147483647 w 2736"/>
                              <a:gd name="T37" fmla="*/ 2147483647 h 1079"/>
                              <a:gd name="T38" fmla="*/ 2147483647 w 2736"/>
                              <a:gd name="T39" fmla="*/ 2147483647 h 1079"/>
                              <a:gd name="T40" fmla="*/ 2147483647 w 2736"/>
                              <a:gd name="T41" fmla="*/ 2147483647 h 1079"/>
                              <a:gd name="T42" fmla="*/ 2147483647 w 2736"/>
                              <a:gd name="T43" fmla="*/ 2147483647 h 1079"/>
                              <a:gd name="T44" fmla="*/ 2147483647 w 2736"/>
                              <a:gd name="T45" fmla="*/ 2147483647 h 1079"/>
                              <a:gd name="T46" fmla="*/ 2147483647 w 2736"/>
                              <a:gd name="T47" fmla="*/ 2147483647 h 1079"/>
                              <a:gd name="T48" fmla="*/ 2147483647 w 2736"/>
                              <a:gd name="T49" fmla="*/ 2147483647 h 1079"/>
                              <a:gd name="T50" fmla="*/ 2147483647 w 2736"/>
                              <a:gd name="T51" fmla="*/ 2147483647 h 1079"/>
                              <a:gd name="T52" fmla="*/ 2147483647 w 2736"/>
                              <a:gd name="T53" fmla="*/ 2147483647 h 1079"/>
                              <a:gd name="T54" fmla="*/ 2147483647 w 2736"/>
                              <a:gd name="T55" fmla="*/ 2147483647 h 1079"/>
                              <a:gd name="T56" fmla="*/ 2147483647 w 2736"/>
                              <a:gd name="T57" fmla="*/ 2147483647 h 1079"/>
                              <a:gd name="T58" fmla="*/ 2147483647 w 2736"/>
                              <a:gd name="T59" fmla="*/ 2147483647 h 1079"/>
                              <a:gd name="T60" fmla="*/ 2147483647 w 2736"/>
                              <a:gd name="T61" fmla="*/ 2147483647 h 1079"/>
                              <a:gd name="T62" fmla="*/ 2147483647 w 2736"/>
                              <a:gd name="T63" fmla="*/ 2147483647 h 10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36"/>
                              <a:gd name="T97" fmla="*/ 0 h 1079"/>
                              <a:gd name="T98" fmla="*/ 2736 w 2736"/>
                              <a:gd name="T99" fmla="*/ 1079 h 10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36" h="1079">
                                <a:moveTo>
                                  <a:pt x="2664" y="252"/>
                                </a:moveTo>
                                <a:lnTo>
                                  <a:pt x="2664" y="0"/>
                                </a:lnTo>
                                <a:lnTo>
                                  <a:pt x="2448" y="0"/>
                                </a:lnTo>
                                <a:lnTo>
                                  <a:pt x="864" y="0"/>
                                </a:lnTo>
                                <a:lnTo>
                                  <a:pt x="792" y="143"/>
                                </a:lnTo>
                                <a:lnTo>
                                  <a:pt x="720" y="143"/>
                                </a:lnTo>
                                <a:lnTo>
                                  <a:pt x="720" y="215"/>
                                </a:lnTo>
                                <a:lnTo>
                                  <a:pt x="648" y="215"/>
                                </a:lnTo>
                                <a:lnTo>
                                  <a:pt x="503" y="288"/>
                                </a:lnTo>
                                <a:lnTo>
                                  <a:pt x="432" y="288"/>
                                </a:lnTo>
                                <a:lnTo>
                                  <a:pt x="432" y="360"/>
                                </a:lnTo>
                                <a:lnTo>
                                  <a:pt x="216" y="432"/>
                                </a:lnTo>
                                <a:lnTo>
                                  <a:pt x="71" y="575"/>
                                </a:lnTo>
                                <a:lnTo>
                                  <a:pt x="0" y="575"/>
                                </a:lnTo>
                                <a:lnTo>
                                  <a:pt x="0" y="647"/>
                                </a:lnTo>
                                <a:lnTo>
                                  <a:pt x="360" y="647"/>
                                </a:lnTo>
                                <a:lnTo>
                                  <a:pt x="575" y="575"/>
                                </a:lnTo>
                                <a:lnTo>
                                  <a:pt x="1007" y="647"/>
                                </a:lnTo>
                                <a:lnTo>
                                  <a:pt x="1080" y="647"/>
                                </a:lnTo>
                                <a:lnTo>
                                  <a:pt x="1080" y="720"/>
                                </a:lnTo>
                                <a:lnTo>
                                  <a:pt x="1439" y="720"/>
                                </a:lnTo>
                                <a:lnTo>
                                  <a:pt x="1800" y="1079"/>
                                </a:lnTo>
                                <a:lnTo>
                                  <a:pt x="1944" y="1079"/>
                                </a:lnTo>
                                <a:lnTo>
                                  <a:pt x="2160" y="863"/>
                                </a:lnTo>
                                <a:lnTo>
                                  <a:pt x="2304" y="792"/>
                                </a:lnTo>
                                <a:lnTo>
                                  <a:pt x="2520" y="792"/>
                                </a:lnTo>
                                <a:lnTo>
                                  <a:pt x="2520" y="647"/>
                                </a:lnTo>
                                <a:lnTo>
                                  <a:pt x="2448" y="647"/>
                                </a:lnTo>
                                <a:lnTo>
                                  <a:pt x="2520" y="575"/>
                                </a:lnTo>
                                <a:lnTo>
                                  <a:pt x="2592" y="575"/>
                                </a:lnTo>
                                <a:lnTo>
                                  <a:pt x="2736" y="432"/>
                                </a:lnTo>
                                <a:lnTo>
                                  <a:pt x="2664" y="252"/>
                                </a:lnTo>
                                <a:close/>
                              </a:path>
                            </a:pathLst>
                          </a:custGeom>
                          <a:solidFill>
                            <a:srgbClr val="FFFFFF"/>
                          </a:solidFill>
                          <a:ln w="3175">
                            <a:solidFill>
                              <a:srgbClr val="FFFFFF">
                                <a:lumMod val="8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989" name="Freeform 208">
                            <a:extLst>
                              <a:ext uri="{FF2B5EF4-FFF2-40B4-BE49-F238E27FC236}">
                                <a16:creationId xmlns:a16="http://schemas.microsoft.com/office/drawing/2014/main" id="{775102CF-F400-4EB8-A8C5-48BF67B96D69}"/>
                              </a:ext>
                            </a:extLst>
                          </p:cNvPr>
                          <p:cNvSpPr>
                            <a:spLocks/>
                          </p:cNvSpPr>
                          <p:nvPr/>
                        </p:nvSpPr>
                        <p:spPr bwMode="auto">
                          <a:xfrm>
                            <a:off x="2859157" y="3963125"/>
                            <a:ext cx="676891" cy="730567"/>
                          </a:xfrm>
                          <a:custGeom>
                            <a:avLst/>
                            <a:gdLst>
                              <a:gd name="T0" fmla="*/ 0 w 1953"/>
                              <a:gd name="T1" fmla="*/ 0 h 2171"/>
                              <a:gd name="T2" fmla="*/ 2147483647 w 1953"/>
                              <a:gd name="T3" fmla="*/ 0 h 2171"/>
                              <a:gd name="T4" fmla="*/ 2147483647 w 1953"/>
                              <a:gd name="T5" fmla="*/ 2147483647 h 2171"/>
                              <a:gd name="T6" fmla="*/ 2147483647 w 1953"/>
                              <a:gd name="T7" fmla="*/ 2147483647 h 2171"/>
                              <a:gd name="T8" fmla="*/ 2147483647 w 1953"/>
                              <a:gd name="T9" fmla="*/ 2147483647 h 2171"/>
                              <a:gd name="T10" fmla="*/ 2147483647 w 1953"/>
                              <a:gd name="T11" fmla="*/ 2147483647 h 2171"/>
                              <a:gd name="T12" fmla="*/ 2147483647 w 1953"/>
                              <a:gd name="T13" fmla="*/ 2147483647 h 2171"/>
                              <a:gd name="T14" fmla="*/ 2147483647 w 1953"/>
                              <a:gd name="T15" fmla="*/ 2147483647 h 2171"/>
                              <a:gd name="T16" fmla="*/ 0 w 1953"/>
                              <a:gd name="T17" fmla="*/ 0 h 2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3"/>
                              <a:gd name="T28" fmla="*/ 0 h 2171"/>
                              <a:gd name="T29" fmla="*/ 1953 w 1953"/>
                              <a:gd name="T30" fmla="*/ 2171 h 2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3" h="2171">
                                <a:moveTo>
                                  <a:pt x="0" y="0"/>
                                </a:moveTo>
                                <a:lnTo>
                                  <a:pt x="1946" y="0"/>
                                </a:lnTo>
                                <a:lnTo>
                                  <a:pt x="1953" y="1944"/>
                                </a:lnTo>
                                <a:lnTo>
                                  <a:pt x="803" y="1951"/>
                                </a:lnTo>
                                <a:lnTo>
                                  <a:pt x="803" y="2022"/>
                                </a:lnTo>
                                <a:lnTo>
                                  <a:pt x="313" y="2008"/>
                                </a:lnTo>
                                <a:lnTo>
                                  <a:pt x="299" y="2171"/>
                                </a:lnTo>
                                <a:lnTo>
                                  <a:pt x="7" y="2158"/>
                                </a:lnTo>
                                <a:lnTo>
                                  <a:pt x="0" y="0"/>
                                </a:lnTo>
                                <a:close/>
                              </a:path>
                            </a:pathLst>
                          </a:custGeom>
                          <a:solidFill>
                            <a:srgbClr val="FFFFFF"/>
                          </a:solidFill>
                          <a:ln w="3175">
                            <a:solidFill>
                              <a:srgbClr val="FFFFFF">
                                <a:lumMod val="75000"/>
                              </a:srgbClr>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pitchFamily="34" charset="-128"/>
                            </a:endParaRPr>
                          </a:p>
                        </p:txBody>
                      </p:sp>
                    </p:grpSp>
                    <p:sp>
                      <p:nvSpPr>
                        <p:cNvPr id="835" name="TextBox 834">
                          <a:extLst>
                            <a:ext uri="{FF2B5EF4-FFF2-40B4-BE49-F238E27FC236}">
                              <a16:creationId xmlns:a16="http://schemas.microsoft.com/office/drawing/2014/main" id="{02F09FB6-66E7-4C89-BC0C-86CA79B5C53B}"/>
                            </a:ext>
                          </a:extLst>
                        </p:cNvPr>
                        <p:cNvSpPr txBox="1"/>
                        <p:nvPr/>
                      </p:nvSpPr>
                      <p:spPr>
                        <a:xfrm>
                          <a:off x="3984891" y="5229904"/>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36" name="TextBox 835">
                          <a:extLst>
                            <a:ext uri="{FF2B5EF4-FFF2-40B4-BE49-F238E27FC236}">
                              <a16:creationId xmlns:a16="http://schemas.microsoft.com/office/drawing/2014/main" id="{25D7E09B-1971-4809-A541-932F103ACAF2}"/>
                            </a:ext>
                          </a:extLst>
                        </p:cNvPr>
                        <p:cNvSpPr txBox="1"/>
                        <p:nvPr/>
                      </p:nvSpPr>
                      <p:spPr>
                        <a:xfrm>
                          <a:off x="4346132" y="5256722"/>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37" name="TextBox 836">
                          <a:extLst>
                            <a:ext uri="{FF2B5EF4-FFF2-40B4-BE49-F238E27FC236}">
                              <a16:creationId xmlns:a16="http://schemas.microsoft.com/office/drawing/2014/main" id="{98CA912A-0CDD-48B9-B19A-9D9E40EB2D71}"/>
                            </a:ext>
                          </a:extLst>
                        </p:cNvPr>
                        <p:cNvSpPr txBox="1"/>
                        <p:nvPr/>
                      </p:nvSpPr>
                      <p:spPr>
                        <a:xfrm>
                          <a:off x="4495610" y="5268219"/>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38" name="TextBox 837">
                          <a:extLst>
                            <a:ext uri="{FF2B5EF4-FFF2-40B4-BE49-F238E27FC236}">
                              <a16:creationId xmlns:a16="http://schemas.microsoft.com/office/drawing/2014/main" id="{6472C504-FAB5-4280-BC72-02772E76633B}"/>
                            </a:ext>
                          </a:extLst>
                        </p:cNvPr>
                        <p:cNvSpPr txBox="1"/>
                        <p:nvPr/>
                      </p:nvSpPr>
                      <p:spPr>
                        <a:xfrm>
                          <a:off x="5588911" y="5696403"/>
                          <a:ext cx="349063" cy="243143"/>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A2A0E0"/>
                            </a:solidFill>
                            <a:effectLst/>
                            <a:uLnTx/>
                            <a:uFillTx/>
                            <a:latin typeface="Verdana" pitchFamily="34" charset="0"/>
                            <a:ea typeface="ＭＳ Ｐゴシック" pitchFamily="34" charset="-128"/>
                          </a:endParaRPr>
                        </a:p>
                      </p:txBody>
                    </p:sp>
                    <p:sp>
                      <p:nvSpPr>
                        <p:cNvPr id="839" name="TextBox 838">
                          <a:extLst>
                            <a:ext uri="{FF2B5EF4-FFF2-40B4-BE49-F238E27FC236}">
                              <a16:creationId xmlns:a16="http://schemas.microsoft.com/office/drawing/2014/main" id="{3D2B1E4A-4693-4DF8-B88B-60A89C420549}"/>
                            </a:ext>
                          </a:extLst>
                        </p:cNvPr>
                        <p:cNvSpPr txBox="1"/>
                        <p:nvPr/>
                      </p:nvSpPr>
                      <p:spPr>
                        <a:xfrm>
                          <a:off x="5752689" y="5566008"/>
                          <a:ext cx="349063" cy="245708"/>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53565A">
                                <a:lumMod val="75000"/>
                              </a:srgbClr>
                            </a:solidFill>
                            <a:effectLst/>
                            <a:uLnTx/>
                            <a:uFillTx/>
                            <a:latin typeface="Verdana" pitchFamily="34" charset="0"/>
                            <a:ea typeface="ＭＳ Ｐゴシック" pitchFamily="34" charset="-128"/>
                          </a:endParaRPr>
                        </a:p>
                      </p:txBody>
                    </p:sp>
                    <p:sp>
                      <p:nvSpPr>
                        <p:cNvPr id="840" name="TextBox 839">
                          <a:extLst>
                            <a:ext uri="{FF2B5EF4-FFF2-40B4-BE49-F238E27FC236}">
                              <a16:creationId xmlns:a16="http://schemas.microsoft.com/office/drawing/2014/main" id="{BE25EFF1-CF60-4595-A26A-4AFCF8D296BA}"/>
                            </a:ext>
                          </a:extLst>
                        </p:cNvPr>
                        <p:cNvSpPr txBox="1"/>
                        <p:nvPr/>
                      </p:nvSpPr>
                      <p:spPr>
                        <a:xfrm>
                          <a:off x="7416239" y="4364390"/>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41" name="TextBox 840">
                          <a:extLst>
                            <a:ext uri="{FF2B5EF4-FFF2-40B4-BE49-F238E27FC236}">
                              <a16:creationId xmlns:a16="http://schemas.microsoft.com/office/drawing/2014/main" id="{C932C9FA-A7A5-4B15-9E3C-0925F68EBEBC}"/>
                            </a:ext>
                          </a:extLst>
                        </p:cNvPr>
                        <p:cNvSpPr txBox="1"/>
                        <p:nvPr/>
                      </p:nvSpPr>
                      <p:spPr>
                        <a:xfrm>
                          <a:off x="7613241" y="4421589"/>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42" name="TextBox 841">
                          <a:extLst>
                            <a:ext uri="{FF2B5EF4-FFF2-40B4-BE49-F238E27FC236}">
                              <a16:creationId xmlns:a16="http://schemas.microsoft.com/office/drawing/2014/main" id="{EBBFAF68-6A04-46CB-B237-CB46167F321C}"/>
                            </a:ext>
                          </a:extLst>
                        </p:cNvPr>
                        <p:cNvSpPr txBox="1"/>
                        <p:nvPr/>
                      </p:nvSpPr>
                      <p:spPr>
                        <a:xfrm>
                          <a:off x="7638661" y="4494205"/>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43" name="TextBox 842">
                          <a:extLst>
                            <a:ext uri="{FF2B5EF4-FFF2-40B4-BE49-F238E27FC236}">
                              <a16:creationId xmlns:a16="http://schemas.microsoft.com/office/drawing/2014/main" id="{D6D013C2-9FEF-40B2-AA5F-BB8FE1B35EB5}"/>
                            </a:ext>
                          </a:extLst>
                        </p:cNvPr>
                        <p:cNvSpPr txBox="1"/>
                        <p:nvPr/>
                      </p:nvSpPr>
                      <p:spPr>
                        <a:xfrm>
                          <a:off x="7541422" y="4601227"/>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44" name="TextBox 843">
                          <a:extLst>
                            <a:ext uri="{FF2B5EF4-FFF2-40B4-BE49-F238E27FC236}">
                              <a16:creationId xmlns:a16="http://schemas.microsoft.com/office/drawing/2014/main" id="{5D360F12-575F-4B68-9515-AFA9A75B64FB}"/>
                            </a:ext>
                          </a:extLst>
                        </p:cNvPr>
                        <p:cNvSpPr txBox="1"/>
                        <p:nvPr/>
                      </p:nvSpPr>
                      <p:spPr>
                        <a:xfrm>
                          <a:off x="7760703" y="4252040"/>
                          <a:ext cx="349063"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grpSp>
                  <p:sp>
                    <p:nvSpPr>
                      <p:cNvPr id="827" name="TextBox 826">
                        <a:extLst>
                          <a:ext uri="{FF2B5EF4-FFF2-40B4-BE49-F238E27FC236}">
                            <a16:creationId xmlns:a16="http://schemas.microsoft.com/office/drawing/2014/main" id="{1DC45505-0E07-4CDF-BAA7-CFED41486335}"/>
                          </a:ext>
                        </a:extLst>
                      </p:cNvPr>
                      <p:cNvSpPr txBox="1"/>
                      <p:nvPr/>
                    </p:nvSpPr>
                    <p:spPr>
                      <a:xfrm flipV="1">
                        <a:off x="2718769" y="4557536"/>
                        <a:ext cx="353081" cy="203493"/>
                      </a:xfrm>
                      <a:prstGeom prst="rect">
                        <a:avLst/>
                      </a:prstGeom>
                      <a:noFill/>
                    </p:spPr>
                    <p:txBody>
                      <a:bodyPr wrap="square" rtlCol="0">
                        <a:spAutoFit/>
                      </a:bodyPr>
                      <a:lstStyle/>
                      <a:p>
                        <a:pPr defTabSz="914400" fontAlgn="base">
                          <a:lnSpc>
                            <a:spcPct val="70000"/>
                          </a:lnSpc>
                          <a:spcBef>
                            <a:spcPct val="0"/>
                          </a:spcBef>
                          <a:spcAft>
                            <a:spcPct val="0"/>
                          </a:spcAft>
                        </a:pPr>
                        <a:r>
                          <a:rPr lang="en-US" sz="1245" b="1" dirty="0">
                            <a:solidFill>
                              <a:srgbClr val="003DA5"/>
                            </a:solidFill>
                            <a:latin typeface="Verdana" pitchFamily="34" charset="0"/>
                            <a:ea typeface="ＭＳ Ｐゴシック" pitchFamily="34" charset="-128"/>
                            <a:sym typeface="Wingdings" panose="05000000000000000000" pitchFamily="2" charset="2"/>
                          </a:rPr>
                          <a:t></a:t>
                        </a:r>
                        <a:endParaRPr lang="en-US" sz="1245" b="1" dirty="0">
                          <a:solidFill>
                            <a:srgbClr val="003DA5"/>
                          </a:solidFill>
                          <a:latin typeface="Verdana" pitchFamily="34" charset="0"/>
                          <a:ea typeface="ＭＳ Ｐゴシック" pitchFamily="34" charset="-128"/>
                        </a:endParaRPr>
                      </a:p>
                    </p:txBody>
                  </p:sp>
                  <p:sp>
                    <p:nvSpPr>
                      <p:cNvPr id="828" name="Freeform 52">
                        <a:extLst>
                          <a:ext uri="{FF2B5EF4-FFF2-40B4-BE49-F238E27FC236}">
                            <a16:creationId xmlns:a16="http://schemas.microsoft.com/office/drawing/2014/main" id="{F70745F0-861A-4C2B-ACA1-2B3AE44F6607}"/>
                          </a:ext>
                        </a:extLst>
                      </p:cNvPr>
                      <p:cNvSpPr>
                        <a:spLocks/>
                      </p:cNvSpPr>
                      <p:nvPr/>
                    </p:nvSpPr>
                    <p:spPr bwMode="auto">
                      <a:xfrm>
                        <a:off x="4496809" y="4122145"/>
                        <a:ext cx="760908" cy="353358"/>
                      </a:xfrm>
                      <a:custGeom>
                        <a:avLst/>
                        <a:gdLst>
                          <a:gd name="T0" fmla="*/ 2147483647 w 2737"/>
                          <a:gd name="T1" fmla="*/ 0 h 1295"/>
                          <a:gd name="T2" fmla="*/ 0 w 2737"/>
                          <a:gd name="T3" fmla="*/ 0 h 1295"/>
                          <a:gd name="T4" fmla="*/ 0 w 2737"/>
                          <a:gd name="T5" fmla="*/ 2147483647 h 1295"/>
                          <a:gd name="T6" fmla="*/ 2147483647 w 2737"/>
                          <a:gd name="T7" fmla="*/ 2147483647 h 1295"/>
                          <a:gd name="T8" fmla="*/ 2147483647 w 2737"/>
                          <a:gd name="T9" fmla="*/ 2147483647 h 1295"/>
                          <a:gd name="T10" fmla="*/ 2147483647 w 2737"/>
                          <a:gd name="T11" fmla="*/ 2147483647 h 1295"/>
                          <a:gd name="T12" fmla="*/ 2147483647 w 2737"/>
                          <a:gd name="T13" fmla="*/ 2147483647 h 1295"/>
                          <a:gd name="T14" fmla="*/ 2147483647 w 2737"/>
                          <a:gd name="T15" fmla="*/ 2147483647 h 1295"/>
                          <a:gd name="T16" fmla="*/ 2147483647 w 2737"/>
                          <a:gd name="T17" fmla="*/ 2147483647 h 1295"/>
                          <a:gd name="T18" fmla="*/ 2147483647 w 2737"/>
                          <a:gd name="T19" fmla="*/ 2147483647 h 1295"/>
                          <a:gd name="T20" fmla="*/ 2147483647 w 2737"/>
                          <a:gd name="T21" fmla="*/ 2147483647 h 1295"/>
                          <a:gd name="T22" fmla="*/ 2147483647 w 2737"/>
                          <a:gd name="T23" fmla="*/ 2147483647 h 1295"/>
                          <a:gd name="T24" fmla="*/ 2147483647 w 2737"/>
                          <a:gd name="T25" fmla="*/ 2147483647 h 1295"/>
                          <a:gd name="T26" fmla="*/ 2147483647 w 2737"/>
                          <a:gd name="T27" fmla="*/ 2147483647 h 1295"/>
                          <a:gd name="T28" fmla="*/ 2147483647 w 2737"/>
                          <a:gd name="T29" fmla="*/ 2147483647 h 1295"/>
                          <a:gd name="T30" fmla="*/ 2147483647 w 2737"/>
                          <a:gd name="T31" fmla="*/ 2147483647 h 1295"/>
                          <a:gd name="T32" fmla="*/ 2147483647 w 2737"/>
                          <a:gd name="T33" fmla="*/ 2147483647 h 1295"/>
                          <a:gd name="T34" fmla="*/ 2147483647 w 2737"/>
                          <a:gd name="T35" fmla="*/ 2147483647 h 1295"/>
                          <a:gd name="T36" fmla="*/ 2147483647 w 2737"/>
                          <a:gd name="T37" fmla="*/ 2147483647 h 1295"/>
                          <a:gd name="T38" fmla="*/ 2147483647 w 2737"/>
                          <a:gd name="T39" fmla="*/ 2147483647 h 1295"/>
                          <a:gd name="T40" fmla="*/ 2147483647 w 2737"/>
                          <a:gd name="T41" fmla="*/ 0 h 1295"/>
                          <a:gd name="T42" fmla="*/ 2147483647 w 2737"/>
                          <a:gd name="T43" fmla="*/ 0 h 12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37"/>
                          <a:gd name="T67" fmla="*/ 0 h 1295"/>
                          <a:gd name="T68" fmla="*/ 2737 w 2737"/>
                          <a:gd name="T69" fmla="*/ 1295 h 12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37" h="1295">
                            <a:moveTo>
                              <a:pt x="1657" y="0"/>
                            </a:moveTo>
                            <a:lnTo>
                              <a:pt x="0" y="0"/>
                            </a:lnTo>
                            <a:lnTo>
                              <a:pt x="0" y="864"/>
                            </a:lnTo>
                            <a:lnTo>
                              <a:pt x="649" y="864"/>
                            </a:lnTo>
                            <a:lnTo>
                              <a:pt x="649" y="1295"/>
                            </a:lnTo>
                            <a:lnTo>
                              <a:pt x="2737" y="1295"/>
                            </a:lnTo>
                            <a:lnTo>
                              <a:pt x="2737" y="1152"/>
                            </a:lnTo>
                            <a:lnTo>
                              <a:pt x="2665" y="1152"/>
                            </a:lnTo>
                            <a:lnTo>
                              <a:pt x="2665" y="1007"/>
                            </a:lnTo>
                            <a:lnTo>
                              <a:pt x="2593" y="1007"/>
                            </a:lnTo>
                            <a:lnTo>
                              <a:pt x="2593" y="647"/>
                            </a:lnTo>
                            <a:lnTo>
                              <a:pt x="2521" y="647"/>
                            </a:lnTo>
                            <a:lnTo>
                              <a:pt x="2521" y="504"/>
                            </a:lnTo>
                            <a:lnTo>
                              <a:pt x="2449" y="360"/>
                            </a:lnTo>
                            <a:lnTo>
                              <a:pt x="2449" y="215"/>
                            </a:lnTo>
                            <a:lnTo>
                              <a:pt x="2377" y="215"/>
                            </a:lnTo>
                            <a:lnTo>
                              <a:pt x="2305" y="144"/>
                            </a:lnTo>
                            <a:lnTo>
                              <a:pt x="2160" y="72"/>
                            </a:lnTo>
                            <a:lnTo>
                              <a:pt x="1945" y="72"/>
                            </a:lnTo>
                            <a:lnTo>
                              <a:pt x="1945" y="144"/>
                            </a:lnTo>
                            <a:lnTo>
                              <a:pt x="1801" y="0"/>
                            </a:lnTo>
                            <a:lnTo>
                              <a:pt x="1657" y="0"/>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29" name="TextBox 828">
                        <a:extLst>
                          <a:ext uri="{FF2B5EF4-FFF2-40B4-BE49-F238E27FC236}">
                            <a16:creationId xmlns:a16="http://schemas.microsoft.com/office/drawing/2014/main" id="{31F0DAC4-8301-4B86-A781-89FF4AA0CE84}"/>
                          </a:ext>
                        </a:extLst>
                      </p:cNvPr>
                      <p:cNvSpPr txBox="1"/>
                      <p:nvPr/>
                    </p:nvSpPr>
                    <p:spPr>
                      <a:xfrm>
                        <a:off x="4918898" y="4216951"/>
                        <a:ext cx="329172"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sp>
                    <p:nvSpPr>
                      <p:cNvPr id="830" name="Freeform 13">
                        <a:extLst>
                          <a:ext uri="{FF2B5EF4-FFF2-40B4-BE49-F238E27FC236}">
                            <a16:creationId xmlns:a16="http://schemas.microsoft.com/office/drawing/2014/main" id="{73EC26AF-17EC-4C1F-A19D-53CE34DC9F26}"/>
                          </a:ext>
                        </a:extLst>
                      </p:cNvPr>
                      <p:cNvSpPr>
                        <a:spLocks/>
                      </p:cNvSpPr>
                      <p:nvPr/>
                    </p:nvSpPr>
                    <p:spPr bwMode="auto">
                      <a:xfrm>
                        <a:off x="5087306" y="3349256"/>
                        <a:ext cx="675026" cy="723753"/>
                      </a:xfrm>
                      <a:custGeom>
                        <a:avLst/>
                        <a:gdLst>
                          <a:gd name="T0" fmla="*/ 2147483647 w 2377"/>
                          <a:gd name="T1" fmla="*/ 2147483647 h 2663"/>
                          <a:gd name="T2" fmla="*/ 2147483647 w 2377"/>
                          <a:gd name="T3" fmla="*/ 2147483647 h 2663"/>
                          <a:gd name="T4" fmla="*/ 2147483647 w 2377"/>
                          <a:gd name="T5" fmla="*/ 2147483647 h 2663"/>
                          <a:gd name="T6" fmla="*/ 2147483647 w 2377"/>
                          <a:gd name="T7" fmla="*/ 2147483647 h 2663"/>
                          <a:gd name="T8" fmla="*/ 2147483647 w 2377"/>
                          <a:gd name="T9" fmla="*/ 2147483647 h 2663"/>
                          <a:gd name="T10" fmla="*/ 2147483647 w 2377"/>
                          <a:gd name="T11" fmla="*/ 2147483647 h 2663"/>
                          <a:gd name="T12" fmla="*/ 2147483647 w 2377"/>
                          <a:gd name="T13" fmla="*/ 2147483647 h 2663"/>
                          <a:gd name="T14" fmla="*/ 2147483647 w 2377"/>
                          <a:gd name="T15" fmla="*/ 2147483647 h 2663"/>
                          <a:gd name="T16" fmla="*/ 2147483647 w 2377"/>
                          <a:gd name="T17" fmla="*/ 2147483647 h 2663"/>
                          <a:gd name="T18" fmla="*/ 2147483647 w 2377"/>
                          <a:gd name="T19" fmla="*/ 2147483647 h 2663"/>
                          <a:gd name="T20" fmla="*/ 2147483647 w 2377"/>
                          <a:gd name="T21" fmla="*/ 2147483647 h 2663"/>
                          <a:gd name="T22" fmla="*/ 2147483647 w 2377"/>
                          <a:gd name="T23" fmla="*/ 2147483647 h 2663"/>
                          <a:gd name="T24" fmla="*/ 2147483647 w 2377"/>
                          <a:gd name="T25" fmla="*/ 2147483647 h 2663"/>
                          <a:gd name="T26" fmla="*/ 2147483647 w 2377"/>
                          <a:gd name="T27" fmla="*/ 2147483647 h 2663"/>
                          <a:gd name="T28" fmla="*/ 2147483647 w 2377"/>
                          <a:gd name="T29" fmla="*/ 2147483647 h 2663"/>
                          <a:gd name="T30" fmla="*/ 2147483647 w 2377"/>
                          <a:gd name="T31" fmla="*/ 2147483647 h 2663"/>
                          <a:gd name="T32" fmla="*/ 2147483647 w 2377"/>
                          <a:gd name="T33" fmla="*/ 2147483647 h 2663"/>
                          <a:gd name="T34" fmla="*/ 2147483647 w 2377"/>
                          <a:gd name="T35" fmla="*/ 2147483647 h 2663"/>
                          <a:gd name="T36" fmla="*/ 2147483647 w 2377"/>
                          <a:gd name="T37" fmla="*/ 2147483647 h 2663"/>
                          <a:gd name="T38" fmla="*/ 2147483647 w 2377"/>
                          <a:gd name="T39" fmla="*/ 2147483647 h 2663"/>
                          <a:gd name="T40" fmla="*/ 2147483647 w 2377"/>
                          <a:gd name="T41" fmla="*/ 0 h 2663"/>
                          <a:gd name="T42" fmla="*/ 2147483647 w 2377"/>
                          <a:gd name="T43" fmla="*/ 0 h 2663"/>
                          <a:gd name="T44" fmla="*/ 2147483647 w 2377"/>
                          <a:gd name="T45" fmla="*/ 2147483647 h 2663"/>
                          <a:gd name="T46" fmla="*/ 0 w 2377"/>
                          <a:gd name="T47" fmla="*/ 2147483647 h 2663"/>
                          <a:gd name="T48" fmla="*/ 2147483647 w 2377"/>
                          <a:gd name="T49" fmla="*/ 2147483647 h 2663"/>
                          <a:gd name="T50" fmla="*/ 2147483647 w 2377"/>
                          <a:gd name="T51" fmla="*/ 2147483647 h 2663"/>
                          <a:gd name="T52" fmla="*/ 2147483647 w 2377"/>
                          <a:gd name="T53" fmla="*/ 2147483647 h 2663"/>
                          <a:gd name="T54" fmla="*/ 2147483647 w 2377"/>
                          <a:gd name="T55" fmla="*/ 2147483647 h 2663"/>
                          <a:gd name="T56" fmla="*/ 2147483647 w 2377"/>
                          <a:gd name="T57" fmla="*/ 2147483647 h 2663"/>
                          <a:gd name="T58" fmla="*/ 2147483647 w 2377"/>
                          <a:gd name="T59" fmla="*/ 2147483647 h 2663"/>
                          <a:gd name="T60" fmla="*/ 2147483647 w 2377"/>
                          <a:gd name="T61" fmla="*/ 2147483647 h 2663"/>
                          <a:gd name="T62" fmla="*/ 2147483647 w 2377"/>
                          <a:gd name="T63" fmla="*/ 2147483647 h 2663"/>
                          <a:gd name="T64" fmla="*/ 2147483647 w 2377"/>
                          <a:gd name="T65" fmla="*/ 2147483647 h 2663"/>
                          <a:gd name="T66" fmla="*/ 2147483647 w 2377"/>
                          <a:gd name="T67" fmla="*/ 2147483647 h 2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7"/>
                          <a:gd name="T103" fmla="*/ 0 h 2663"/>
                          <a:gd name="T104" fmla="*/ 2377 w 2377"/>
                          <a:gd name="T105" fmla="*/ 2663 h 2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7" h="2663">
                            <a:moveTo>
                              <a:pt x="361" y="2663"/>
                            </a:moveTo>
                            <a:lnTo>
                              <a:pt x="1873" y="2663"/>
                            </a:lnTo>
                            <a:lnTo>
                              <a:pt x="1873" y="2519"/>
                            </a:lnTo>
                            <a:lnTo>
                              <a:pt x="1657" y="2304"/>
                            </a:lnTo>
                            <a:lnTo>
                              <a:pt x="1370" y="2159"/>
                            </a:lnTo>
                            <a:lnTo>
                              <a:pt x="1441" y="1871"/>
                            </a:lnTo>
                            <a:lnTo>
                              <a:pt x="1441" y="1799"/>
                            </a:lnTo>
                            <a:lnTo>
                              <a:pt x="1370" y="1727"/>
                            </a:lnTo>
                            <a:lnTo>
                              <a:pt x="1441" y="1584"/>
                            </a:lnTo>
                            <a:lnTo>
                              <a:pt x="1585" y="1512"/>
                            </a:lnTo>
                            <a:lnTo>
                              <a:pt x="1585" y="1224"/>
                            </a:lnTo>
                            <a:lnTo>
                              <a:pt x="1657" y="1224"/>
                            </a:lnTo>
                            <a:lnTo>
                              <a:pt x="1873" y="1007"/>
                            </a:lnTo>
                            <a:lnTo>
                              <a:pt x="2377" y="648"/>
                            </a:lnTo>
                            <a:lnTo>
                              <a:pt x="2017" y="576"/>
                            </a:lnTo>
                            <a:lnTo>
                              <a:pt x="1873" y="648"/>
                            </a:lnTo>
                            <a:lnTo>
                              <a:pt x="1441" y="360"/>
                            </a:lnTo>
                            <a:lnTo>
                              <a:pt x="1153" y="360"/>
                            </a:lnTo>
                            <a:lnTo>
                              <a:pt x="1009" y="288"/>
                            </a:lnTo>
                            <a:lnTo>
                              <a:pt x="865" y="288"/>
                            </a:lnTo>
                            <a:lnTo>
                              <a:pt x="721" y="0"/>
                            </a:lnTo>
                            <a:lnTo>
                              <a:pt x="649" y="0"/>
                            </a:lnTo>
                            <a:lnTo>
                              <a:pt x="649" y="217"/>
                            </a:lnTo>
                            <a:lnTo>
                              <a:pt x="0" y="217"/>
                            </a:lnTo>
                            <a:lnTo>
                              <a:pt x="73" y="360"/>
                            </a:lnTo>
                            <a:lnTo>
                              <a:pt x="73" y="576"/>
                            </a:lnTo>
                            <a:lnTo>
                              <a:pt x="145" y="864"/>
                            </a:lnTo>
                            <a:lnTo>
                              <a:pt x="145" y="1296"/>
                            </a:lnTo>
                            <a:lnTo>
                              <a:pt x="217" y="1512"/>
                            </a:lnTo>
                            <a:lnTo>
                              <a:pt x="217" y="1584"/>
                            </a:lnTo>
                            <a:lnTo>
                              <a:pt x="145" y="1727"/>
                            </a:lnTo>
                            <a:lnTo>
                              <a:pt x="289" y="1871"/>
                            </a:lnTo>
                            <a:lnTo>
                              <a:pt x="289" y="2663"/>
                            </a:lnTo>
                            <a:lnTo>
                              <a:pt x="361" y="2663"/>
                            </a:lnTo>
                            <a:close/>
                          </a:path>
                        </a:pathLst>
                      </a:custGeom>
                      <a:solidFill>
                        <a:srgbClr val="FFFFFF">
                          <a:lumMod val="85000"/>
                        </a:srgbClr>
                      </a:solidFill>
                      <a:ln w="3175">
                        <a:solidFill>
                          <a:srgbClr val="FFFFFF"/>
                        </a:solidFill>
                        <a:round/>
                        <a:headEnd/>
                        <a:tailEnd/>
                      </a:ln>
                    </p:spPr>
                    <p:txBody>
                      <a:bodyPr lIns="78792" tIns="39396" rIns="78792" bIns="39396"/>
                      <a:lstStyle/>
                      <a:p>
                        <a:pPr marL="0" marR="0" lvl="0" indent="0" defTabSz="804051"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p:txBody>
                  </p:sp>
                  <p:sp>
                    <p:nvSpPr>
                      <p:cNvPr id="831" name="TextBox 830">
                        <a:extLst>
                          <a:ext uri="{FF2B5EF4-FFF2-40B4-BE49-F238E27FC236}">
                            <a16:creationId xmlns:a16="http://schemas.microsoft.com/office/drawing/2014/main" id="{B1C067DC-7C66-48CE-A3E4-378057221123}"/>
                          </a:ext>
                        </a:extLst>
                      </p:cNvPr>
                      <p:cNvSpPr txBox="1"/>
                      <p:nvPr/>
                    </p:nvSpPr>
                    <p:spPr>
                      <a:xfrm>
                        <a:off x="5275155" y="3588089"/>
                        <a:ext cx="329172" cy="218610"/>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grpSp>
                <p:sp>
                  <p:nvSpPr>
                    <p:cNvPr id="991" name="TextBox 990">
                      <a:extLst>
                        <a:ext uri="{FF2B5EF4-FFF2-40B4-BE49-F238E27FC236}">
                          <a16:creationId xmlns:a16="http://schemas.microsoft.com/office/drawing/2014/main" id="{0768983B-B7C6-4723-B392-1CB9906F8422}"/>
                        </a:ext>
                      </a:extLst>
                    </p:cNvPr>
                    <p:cNvSpPr txBox="1"/>
                    <p:nvPr/>
                  </p:nvSpPr>
                  <p:spPr>
                    <a:xfrm>
                      <a:off x="4224781" y="5139306"/>
                      <a:ext cx="329172" cy="240107"/>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grpSp>
              <p:sp>
                <p:nvSpPr>
                  <p:cNvPr id="993" name="TextBox 992">
                    <a:extLst>
                      <a:ext uri="{FF2B5EF4-FFF2-40B4-BE49-F238E27FC236}">
                        <a16:creationId xmlns:a16="http://schemas.microsoft.com/office/drawing/2014/main" id="{8CD181F7-100C-48D0-9E50-81C7374AE746}"/>
                      </a:ext>
                    </a:extLst>
                  </p:cNvPr>
                  <p:cNvSpPr txBox="1"/>
                  <p:nvPr/>
                </p:nvSpPr>
                <p:spPr>
                  <a:xfrm>
                    <a:off x="5776337" y="5690481"/>
                    <a:ext cx="278877" cy="303993"/>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grpSp>
            <p:sp>
              <p:nvSpPr>
                <p:cNvPr id="990" name="TextBox 989">
                  <a:extLst>
                    <a:ext uri="{FF2B5EF4-FFF2-40B4-BE49-F238E27FC236}">
                      <a16:creationId xmlns:a16="http://schemas.microsoft.com/office/drawing/2014/main" id="{F71BC84C-AB05-4C8D-9DCA-78A9011CEF02}"/>
                    </a:ext>
                  </a:extLst>
                </p:cNvPr>
                <p:cNvSpPr txBox="1"/>
                <p:nvPr/>
              </p:nvSpPr>
              <p:spPr>
                <a:xfrm>
                  <a:off x="7099129" y="2006380"/>
                  <a:ext cx="329172" cy="245708"/>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grpSp>
          <p:sp>
            <p:nvSpPr>
              <p:cNvPr id="997" name="TextBox 996">
                <a:extLst>
                  <a:ext uri="{FF2B5EF4-FFF2-40B4-BE49-F238E27FC236}">
                    <a16:creationId xmlns:a16="http://schemas.microsoft.com/office/drawing/2014/main" id="{A82423DB-A5D5-4140-A7DC-E3B813861327}"/>
                  </a:ext>
                </a:extLst>
              </p:cNvPr>
              <p:cNvSpPr txBox="1"/>
              <p:nvPr/>
            </p:nvSpPr>
            <p:spPr>
              <a:xfrm flipV="1">
                <a:off x="3627437" y="4800930"/>
                <a:ext cx="320760" cy="184865"/>
              </a:xfrm>
              <a:prstGeom prst="rect">
                <a:avLst/>
              </a:prstGeom>
              <a:noFill/>
            </p:spPr>
            <p:txBody>
              <a:bodyPr wrap="square" rtlCol="0">
                <a:spAutoFit/>
              </a:bodyPr>
              <a:lstStyle/>
              <a:p>
                <a:pPr defTabSz="914400" fontAlgn="base">
                  <a:lnSpc>
                    <a:spcPct val="70000"/>
                  </a:lnSpc>
                  <a:spcBef>
                    <a:spcPct val="0"/>
                  </a:spcBef>
                  <a:spcAft>
                    <a:spcPct val="0"/>
                  </a:spcAft>
                </a:pPr>
                <a:r>
                  <a:rPr lang="en-US" sz="1245" b="1" dirty="0">
                    <a:solidFill>
                      <a:srgbClr val="003DA5"/>
                    </a:solidFill>
                    <a:latin typeface="Verdana" pitchFamily="34" charset="0"/>
                    <a:ea typeface="ＭＳ Ｐゴシック" pitchFamily="34" charset="-128"/>
                    <a:sym typeface="Wingdings" panose="05000000000000000000" pitchFamily="2" charset="2"/>
                  </a:rPr>
                  <a:t></a:t>
                </a:r>
                <a:endParaRPr lang="en-US" sz="1245" b="1" dirty="0">
                  <a:solidFill>
                    <a:srgbClr val="003DA5"/>
                  </a:solidFill>
                  <a:latin typeface="Verdana" pitchFamily="34" charset="0"/>
                  <a:ea typeface="ＭＳ Ｐゴシック" pitchFamily="34" charset="-128"/>
                </a:endParaRPr>
              </a:p>
            </p:txBody>
          </p:sp>
        </p:grpSp>
        <p:pic>
          <p:nvPicPr>
            <p:cNvPr id="1000" name="Graphic 999">
              <a:extLst>
                <a:ext uri="{FF2B5EF4-FFF2-40B4-BE49-F238E27FC236}">
                  <a16:creationId xmlns:a16="http://schemas.microsoft.com/office/drawing/2014/main" id="{21C135FD-5580-4B62-8685-831DDEE693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8704" y="5346808"/>
              <a:ext cx="559858" cy="184250"/>
            </a:xfrm>
            <a:prstGeom prst="rect">
              <a:avLst/>
            </a:prstGeom>
          </p:spPr>
        </p:pic>
        <p:sp>
          <p:nvSpPr>
            <p:cNvPr id="1001" name="TextBox 1000">
              <a:extLst>
                <a:ext uri="{FF2B5EF4-FFF2-40B4-BE49-F238E27FC236}">
                  <a16:creationId xmlns:a16="http://schemas.microsoft.com/office/drawing/2014/main" id="{593F39AB-08D3-43D3-9888-AFE315A51930}"/>
                </a:ext>
              </a:extLst>
            </p:cNvPr>
            <p:cNvSpPr txBox="1"/>
            <p:nvPr/>
          </p:nvSpPr>
          <p:spPr>
            <a:xfrm>
              <a:off x="7842391" y="5346808"/>
              <a:ext cx="225408" cy="245708"/>
            </a:xfrm>
            <a:prstGeom prst="rect">
              <a:avLst/>
            </a:prstGeom>
            <a:noFill/>
          </p:spPr>
          <p:txBody>
            <a:bodyPr wrap="square" rtlCol="0">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sym typeface="Wingdings" panose="05000000000000000000" pitchFamily="2" charset="2"/>
                </a:rPr>
                <a:t></a:t>
              </a:r>
              <a:endParaRPr kumimoji="0" lang="en-US" sz="1400" b="1" i="0" u="none" strike="noStrike" kern="0" cap="none" spc="0" normalizeH="0" baseline="0" noProof="0" dirty="0">
                <a:ln>
                  <a:noFill/>
                </a:ln>
                <a:solidFill>
                  <a:srgbClr val="003DA5"/>
                </a:solidFill>
                <a:effectLst/>
                <a:uLnTx/>
                <a:uFillTx/>
                <a:latin typeface="Verdana" pitchFamily="34" charset="0"/>
                <a:ea typeface="ＭＳ Ｐゴシック" pitchFamily="34" charset="-128"/>
              </a:endParaRPr>
            </a:p>
          </p:txBody>
        </p:sp>
      </p:grpSp>
      <p:cxnSp>
        <p:nvCxnSpPr>
          <p:cNvPr id="1004" name="Straight Connector 1003">
            <a:extLst>
              <a:ext uri="{FF2B5EF4-FFF2-40B4-BE49-F238E27FC236}">
                <a16:creationId xmlns:a16="http://schemas.microsoft.com/office/drawing/2014/main" id="{68B8ED98-5683-45CF-A9FF-1D1E66DB8F3E}"/>
              </a:ext>
            </a:extLst>
          </p:cNvPr>
          <p:cNvCxnSpPr/>
          <p:nvPr/>
        </p:nvCxnSpPr>
        <p:spPr>
          <a:xfrm>
            <a:off x="379413" y="2486025"/>
            <a:ext cx="83962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a:extLst>
              <a:ext uri="{FF2B5EF4-FFF2-40B4-BE49-F238E27FC236}">
                <a16:creationId xmlns:a16="http://schemas.microsoft.com/office/drawing/2014/main" id="{078372F8-325E-4087-B3FD-549AB3FCBBD6}"/>
              </a:ext>
            </a:extLst>
          </p:cNvPr>
          <p:cNvCxnSpPr>
            <a:cxnSpLocks/>
          </p:cNvCxnSpPr>
          <p:nvPr/>
        </p:nvCxnSpPr>
        <p:spPr>
          <a:xfrm>
            <a:off x="4706078" y="1326322"/>
            <a:ext cx="0" cy="95265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7" name="object 4">
            <a:extLst>
              <a:ext uri="{FF2B5EF4-FFF2-40B4-BE49-F238E27FC236}">
                <a16:creationId xmlns:a16="http://schemas.microsoft.com/office/drawing/2014/main" id="{7ED9ED4C-A1A8-4B30-8CCF-78880188D474}"/>
              </a:ext>
            </a:extLst>
          </p:cNvPr>
          <p:cNvSpPr/>
          <p:nvPr/>
        </p:nvSpPr>
        <p:spPr>
          <a:xfrm>
            <a:off x="7341734" y="2617993"/>
            <a:ext cx="1418091" cy="950224"/>
          </a:xfrm>
          <a:prstGeom prst="rect">
            <a:avLst/>
          </a:prstGeom>
          <a:blipFill>
            <a:blip r:embed="rId10" cstate="print"/>
            <a:srcRect/>
            <a:stretch>
              <a:fillRect l="-24110" r="-1178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8" name="object 10">
            <a:extLst>
              <a:ext uri="{FF2B5EF4-FFF2-40B4-BE49-F238E27FC236}">
                <a16:creationId xmlns:a16="http://schemas.microsoft.com/office/drawing/2014/main" id="{5C5E712E-ECE6-4327-B8CD-433651FF9ABE}"/>
              </a:ext>
            </a:extLst>
          </p:cNvPr>
          <p:cNvSpPr/>
          <p:nvPr/>
        </p:nvSpPr>
        <p:spPr>
          <a:xfrm>
            <a:off x="5853311" y="2617993"/>
            <a:ext cx="1418091" cy="950224"/>
          </a:xfrm>
          <a:prstGeom prst="rect">
            <a:avLst/>
          </a:prstGeom>
          <a:blipFill>
            <a:blip r:embed="rId11" cstate="print"/>
            <a:srcRect/>
            <a:stretch>
              <a:fillRect l="-2355" r="-3357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9" name="TextBox 1008">
            <a:extLst>
              <a:ext uri="{FF2B5EF4-FFF2-40B4-BE49-F238E27FC236}">
                <a16:creationId xmlns:a16="http://schemas.microsoft.com/office/drawing/2014/main" id="{9AE939C7-909F-4F6D-BE22-5B9BAD6165F9}"/>
              </a:ext>
            </a:extLst>
          </p:cNvPr>
          <p:cNvSpPr txBox="1"/>
          <p:nvPr/>
        </p:nvSpPr>
        <p:spPr>
          <a:xfrm>
            <a:off x="857548" y="2617993"/>
            <a:ext cx="1152068" cy="215444"/>
          </a:xfrm>
          <a:prstGeom prst="rect">
            <a:avLst/>
          </a:prstGeom>
          <a:noFill/>
        </p:spPr>
        <p:txBody>
          <a:bodyPr wrap="square" rtlCol="0">
            <a:spAutoFit/>
          </a:bodyPr>
          <a:lstStyle/>
          <a:p>
            <a:r>
              <a:rPr lang="en-US" sz="800" dirty="0">
                <a:solidFill>
                  <a:srgbClr val="003DA5"/>
                </a:solidFill>
              </a:rPr>
              <a:t>Our Organization</a:t>
            </a:r>
            <a:endParaRPr lang="en-US" sz="900" dirty="0"/>
          </a:p>
        </p:txBody>
      </p:sp>
      <p:sp>
        <p:nvSpPr>
          <p:cNvPr id="1010" name="TextBox 1009">
            <a:extLst>
              <a:ext uri="{FF2B5EF4-FFF2-40B4-BE49-F238E27FC236}">
                <a16:creationId xmlns:a16="http://schemas.microsoft.com/office/drawing/2014/main" id="{81981269-E0D0-494A-A7BE-7940FC152906}"/>
              </a:ext>
            </a:extLst>
          </p:cNvPr>
          <p:cNvSpPr txBox="1"/>
          <p:nvPr/>
        </p:nvSpPr>
        <p:spPr>
          <a:xfrm>
            <a:off x="4811697" y="1286326"/>
            <a:ext cx="1152068" cy="215444"/>
          </a:xfrm>
          <a:prstGeom prst="rect">
            <a:avLst/>
          </a:prstGeom>
          <a:noFill/>
        </p:spPr>
        <p:txBody>
          <a:bodyPr wrap="square" rtlCol="0">
            <a:spAutoFit/>
          </a:bodyPr>
          <a:lstStyle/>
          <a:p>
            <a:r>
              <a:rPr lang="en-US" sz="800" dirty="0">
                <a:solidFill>
                  <a:srgbClr val="003DA5"/>
                </a:solidFill>
              </a:rPr>
              <a:t>Our Company</a:t>
            </a:r>
            <a:endParaRPr lang="en-US" sz="900" dirty="0"/>
          </a:p>
        </p:txBody>
      </p:sp>
    </p:spTree>
    <p:extLst>
      <p:ext uri="{BB962C8B-B14F-4D97-AF65-F5344CB8AC3E}">
        <p14:creationId xmlns:p14="http://schemas.microsoft.com/office/powerpoint/2010/main" val="305613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H="1" flipV="1">
            <a:off x="5215564" y="4302411"/>
            <a:ext cx="762585" cy="638131"/>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330893" y="4338530"/>
            <a:ext cx="488575" cy="564451"/>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514017" y="4340250"/>
            <a:ext cx="0" cy="599890"/>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itle 4"/>
          <p:cNvSpPr txBox="1">
            <a:spLocks/>
          </p:cNvSpPr>
          <p:nvPr/>
        </p:nvSpPr>
        <p:spPr>
          <a:xfrm>
            <a:off x="692287" y="108936"/>
            <a:ext cx="8577837" cy="1097282"/>
          </a:xfrm>
          <a:prstGeom prst="rect">
            <a:avLst/>
          </a:prstGeom>
        </p:spPr>
        <p:txBody>
          <a:bodyPr/>
          <a:lstStyle>
            <a:lvl1pPr algn="l" rtl="0" eaLnBrk="1" fontAlgn="base" hangingPunct="1">
              <a:spcBef>
                <a:spcPct val="0"/>
              </a:spcBef>
              <a:spcAft>
                <a:spcPct val="0"/>
              </a:spcAft>
              <a:defRPr sz="28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2pPr>
            <a:lvl3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3pPr>
            <a:lvl4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4pPr>
            <a:lvl5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tx1"/>
                </a:solidFill>
                <a:latin typeface="Verdana" pitchFamily="34" charset="0"/>
              </a:defRPr>
            </a:lvl6pPr>
            <a:lvl7pPr marL="914400" algn="l" rtl="0" eaLnBrk="1" fontAlgn="base" hangingPunct="1">
              <a:spcBef>
                <a:spcPct val="0"/>
              </a:spcBef>
              <a:spcAft>
                <a:spcPct val="0"/>
              </a:spcAft>
              <a:defRPr sz="2800">
                <a:solidFill>
                  <a:schemeClr val="tx1"/>
                </a:solidFill>
                <a:latin typeface="Verdana" pitchFamily="34" charset="0"/>
              </a:defRPr>
            </a:lvl7pPr>
            <a:lvl8pPr marL="1371600" algn="l" rtl="0" eaLnBrk="1" fontAlgn="base" hangingPunct="1">
              <a:spcBef>
                <a:spcPct val="0"/>
              </a:spcBef>
              <a:spcAft>
                <a:spcPct val="0"/>
              </a:spcAft>
              <a:defRPr sz="2800">
                <a:solidFill>
                  <a:schemeClr val="tx1"/>
                </a:solidFill>
                <a:latin typeface="Verdana" pitchFamily="34" charset="0"/>
              </a:defRPr>
            </a:lvl8pPr>
            <a:lvl9pPr marL="1828800" algn="l" rtl="0" eaLnBrk="1" fontAlgn="base" hangingPunct="1">
              <a:spcBef>
                <a:spcPct val="0"/>
              </a:spcBef>
              <a:spcAft>
                <a:spcPct val="0"/>
              </a:spcAft>
              <a:defRPr sz="2800">
                <a:solidFill>
                  <a:schemeClr val="tx1"/>
                </a:solidFill>
                <a:latin typeface="Verdana" pitchFamily="34" charset="0"/>
              </a:defRPr>
            </a:lvl9pPr>
          </a:lstStyle>
          <a:p>
            <a:pPr defTabSz="457200" eaLnBrk="0" hangingPunct="0"/>
            <a:r>
              <a:rPr lang="en-US" b="0" dirty="0">
                <a:solidFill>
                  <a:srgbClr val="002060"/>
                </a:solidFill>
                <a:ea typeface="ＭＳ Ｐゴシック"/>
                <a:cs typeface="Arial" charset="0"/>
              </a:rPr>
              <a:t>Clearway micro-grid solution </a:t>
            </a:r>
            <a:br>
              <a:rPr lang="en-US" b="0" dirty="0">
                <a:solidFill>
                  <a:srgbClr val="002060"/>
                </a:solidFill>
                <a:ea typeface="ＭＳ Ｐゴシック"/>
                <a:cs typeface="Arial" charset="0"/>
              </a:rPr>
            </a:br>
            <a:r>
              <a:rPr lang="en-US" b="0" dirty="0">
                <a:solidFill>
                  <a:srgbClr val="002060"/>
                </a:solidFill>
                <a:ea typeface="ＭＳ Ｐゴシック"/>
                <a:cs typeface="Arial" charset="0"/>
              </a:rPr>
              <a:t>for Princeton Hospital</a:t>
            </a:r>
          </a:p>
        </p:txBody>
      </p:sp>
      <p:pic>
        <p:nvPicPr>
          <p:cNvPr id="17" name="Picture 16" descr="C:\RVS v2\_0_NRG photos\Thermal\Princeton Hospital Solar 1 sm.jpg"/>
          <p:cNvPicPr>
            <a:picLocks noChangeAspect="1" noChangeArrowheads="1"/>
          </p:cNvPicPr>
          <p:nvPr/>
        </p:nvPicPr>
        <p:blipFill rotWithShape="1">
          <a:blip r:embed="rId3" cstate="print"/>
          <a:srcRect r="3458"/>
          <a:stretch/>
        </p:blipFill>
        <p:spPr bwMode="auto">
          <a:xfrm>
            <a:off x="3706150" y="4902981"/>
            <a:ext cx="1465922" cy="1012288"/>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974" t="2888"/>
          <a:stretch/>
        </p:blipFill>
        <p:spPr>
          <a:xfrm>
            <a:off x="284813" y="3915071"/>
            <a:ext cx="1574194" cy="973718"/>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4803" t="22771" r="34103" b="19013"/>
          <a:stretch/>
        </p:blipFill>
        <p:spPr>
          <a:xfrm>
            <a:off x="319764" y="1750679"/>
            <a:ext cx="1539242" cy="973806"/>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sp>
        <p:nvSpPr>
          <p:cNvPr id="20" name="object 124"/>
          <p:cNvSpPr txBox="1"/>
          <p:nvPr/>
        </p:nvSpPr>
        <p:spPr>
          <a:xfrm>
            <a:off x="305016" y="1549299"/>
            <a:ext cx="387271" cy="218698"/>
          </a:xfrm>
          <a:prstGeom prst="rect">
            <a:avLst/>
          </a:prstGeom>
        </p:spPr>
        <p:txBody>
          <a:bodyPr vert="horz" wrap="square" lIns="0" tIns="0" rIns="0" bIns="0" rtlCol="0">
            <a:noAutofit/>
          </a:bodyPr>
          <a:lstStyle/>
          <a:p>
            <a:pPr marL="12700" algn="ctr">
              <a:lnSpc>
                <a:spcPct val="100000"/>
              </a:lnSpc>
            </a:pPr>
            <a:r>
              <a:rPr lang="en-US" sz="1200" dirty="0">
                <a:solidFill>
                  <a:schemeClr val="accent1"/>
                </a:solidFill>
                <a:latin typeface="+mn-lt"/>
                <a:cs typeface="Arial"/>
              </a:rPr>
              <a:t>CHP</a:t>
            </a:r>
          </a:p>
          <a:p>
            <a:pPr marL="12700" algn="ctr">
              <a:lnSpc>
                <a:spcPct val="100000"/>
              </a:lnSpc>
            </a:pPr>
            <a:endParaRPr sz="1200" dirty="0">
              <a:solidFill>
                <a:schemeClr val="accent1"/>
              </a:solidFill>
              <a:latin typeface="+mn-lt"/>
              <a:cs typeface="Arial"/>
            </a:endParaRPr>
          </a:p>
        </p:txBody>
      </p:sp>
      <p:sp>
        <p:nvSpPr>
          <p:cNvPr id="21" name="object 124"/>
          <p:cNvSpPr txBox="1"/>
          <p:nvPr/>
        </p:nvSpPr>
        <p:spPr>
          <a:xfrm>
            <a:off x="3710177" y="4690432"/>
            <a:ext cx="433270" cy="173150"/>
          </a:xfrm>
          <a:prstGeom prst="rect">
            <a:avLst/>
          </a:prstGeom>
        </p:spPr>
        <p:txBody>
          <a:bodyPr vert="horz" wrap="square" lIns="0" tIns="0" rIns="0" bIns="0" rtlCol="0">
            <a:noAutofit/>
          </a:bodyPr>
          <a:lstStyle/>
          <a:p>
            <a:pPr marL="12700" algn="ctr">
              <a:lnSpc>
                <a:spcPct val="100000"/>
              </a:lnSpc>
            </a:pPr>
            <a:r>
              <a:rPr lang="en-US" sz="1200" dirty="0">
                <a:solidFill>
                  <a:schemeClr val="accent1"/>
                </a:solidFill>
                <a:latin typeface="+mn-lt"/>
                <a:cs typeface="Arial"/>
              </a:rPr>
              <a:t>Solar</a:t>
            </a:r>
          </a:p>
          <a:p>
            <a:pPr marL="12700" algn="ctr">
              <a:lnSpc>
                <a:spcPct val="100000"/>
              </a:lnSpc>
            </a:pPr>
            <a:endParaRPr sz="1200" dirty="0">
              <a:solidFill>
                <a:schemeClr val="accent1"/>
              </a:solidFill>
              <a:latin typeface="+mn-lt"/>
              <a:cs typeface="Arial"/>
            </a:endParaRPr>
          </a:p>
        </p:txBody>
      </p:sp>
      <p:sp>
        <p:nvSpPr>
          <p:cNvPr id="22" name="object 124"/>
          <p:cNvSpPr txBox="1"/>
          <p:nvPr/>
        </p:nvSpPr>
        <p:spPr>
          <a:xfrm>
            <a:off x="266957" y="3684047"/>
            <a:ext cx="779999" cy="135197"/>
          </a:xfrm>
          <a:prstGeom prst="rect">
            <a:avLst/>
          </a:prstGeom>
        </p:spPr>
        <p:txBody>
          <a:bodyPr vert="horz" wrap="square" lIns="0" tIns="0" rIns="0" bIns="0" rtlCol="0">
            <a:noAutofit/>
          </a:bodyPr>
          <a:lstStyle/>
          <a:p>
            <a:pPr marL="12700">
              <a:lnSpc>
                <a:spcPct val="100000"/>
              </a:lnSpc>
            </a:pPr>
            <a:r>
              <a:rPr lang="en-US" sz="1200" dirty="0">
                <a:solidFill>
                  <a:schemeClr val="accent1"/>
                </a:solidFill>
                <a:latin typeface="+mn-lt"/>
                <a:cs typeface="Arial"/>
              </a:rPr>
              <a:t>Chillers</a:t>
            </a:r>
          </a:p>
          <a:p>
            <a:pPr marL="12700">
              <a:lnSpc>
                <a:spcPct val="100000"/>
              </a:lnSpc>
            </a:pPr>
            <a:endParaRPr sz="1200" dirty="0">
              <a:solidFill>
                <a:schemeClr val="accent1"/>
              </a:solidFill>
              <a:latin typeface="+mn-lt"/>
              <a:cs typeface="Arial"/>
            </a:endParaRPr>
          </a:p>
        </p:txBody>
      </p:sp>
      <p:sp>
        <p:nvSpPr>
          <p:cNvPr id="23" name="object 124"/>
          <p:cNvSpPr txBox="1"/>
          <p:nvPr/>
        </p:nvSpPr>
        <p:spPr>
          <a:xfrm>
            <a:off x="1996497" y="4690432"/>
            <a:ext cx="1458829" cy="173150"/>
          </a:xfrm>
          <a:prstGeom prst="rect">
            <a:avLst/>
          </a:prstGeom>
        </p:spPr>
        <p:txBody>
          <a:bodyPr vert="horz" wrap="square" lIns="0" tIns="0" rIns="0" bIns="0" rtlCol="0">
            <a:noAutofit/>
          </a:bodyPr>
          <a:lstStyle/>
          <a:p>
            <a:pPr marL="12700">
              <a:lnSpc>
                <a:spcPct val="85000"/>
              </a:lnSpc>
            </a:pPr>
            <a:r>
              <a:rPr lang="en-US" sz="1200" dirty="0">
                <a:solidFill>
                  <a:schemeClr val="accent1"/>
                </a:solidFill>
                <a:latin typeface="+mn-lt"/>
                <a:cs typeface="Arial"/>
              </a:rPr>
              <a:t>Thermal Storage</a:t>
            </a:r>
            <a:endParaRPr sz="1200" dirty="0">
              <a:solidFill>
                <a:schemeClr val="accent1"/>
              </a:solidFill>
              <a:latin typeface="+mn-lt"/>
              <a:cs typeface="Arial"/>
            </a:endParaRPr>
          </a:p>
        </p:txBody>
      </p:sp>
      <p:sp>
        <p:nvSpPr>
          <p:cNvPr id="24" name="object 124"/>
          <p:cNvSpPr txBox="1"/>
          <p:nvPr/>
        </p:nvSpPr>
        <p:spPr>
          <a:xfrm>
            <a:off x="6947569" y="1531350"/>
            <a:ext cx="1535458" cy="171911"/>
          </a:xfrm>
          <a:prstGeom prst="rect">
            <a:avLst/>
          </a:prstGeom>
        </p:spPr>
        <p:txBody>
          <a:bodyPr vert="horz" wrap="square" lIns="0" tIns="0" rIns="0" bIns="0" rtlCol="0">
            <a:noAutofit/>
          </a:bodyPr>
          <a:lstStyle/>
          <a:p>
            <a:pPr marL="12700">
              <a:lnSpc>
                <a:spcPct val="85000"/>
              </a:lnSpc>
            </a:pPr>
            <a:r>
              <a:rPr lang="en-US" sz="1200" dirty="0">
                <a:solidFill>
                  <a:schemeClr val="accent1"/>
                </a:solidFill>
                <a:latin typeface="+mn-lt"/>
                <a:cs typeface="Arial"/>
              </a:rPr>
              <a:t>Backup generation</a:t>
            </a:r>
            <a:endParaRPr sz="1200" dirty="0">
              <a:solidFill>
                <a:schemeClr val="accent1"/>
              </a:solidFill>
              <a:latin typeface="+mn-lt"/>
              <a:cs typeface="Arial"/>
            </a:endParaRPr>
          </a:p>
        </p:txBody>
      </p:sp>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t="17702"/>
          <a:stretch/>
        </p:blipFill>
        <p:spPr>
          <a:xfrm>
            <a:off x="6964345" y="1737084"/>
            <a:ext cx="1534180" cy="946945"/>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pic>
        <p:nvPicPr>
          <p:cNvPr id="31" name="Picture 30" descr="C:\RVS v2\_0_NRG photos\Thermal\Front_view_from_east_up_close sm.jpg"/>
          <p:cNvPicPr>
            <a:picLocks noChangeAspect="1" noChangeArrowheads="1"/>
          </p:cNvPicPr>
          <p:nvPr/>
        </p:nvPicPr>
        <p:blipFill rotWithShape="1">
          <a:blip r:embed="rId7" cstate="print"/>
          <a:srcRect b="27992"/>
          <a:stretch/>
        </p:blipFill>
        <p:spPr bwMode="auto">
          <a:xfrm>
            <a:off x="2983263" y="1239031"/>
            <a:ext cx="3086129" cy="1477938"/>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49548" y="3907080"/>
            <a:ext cx="1556916" cy="1033060"/>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sp>
        <p:nvSpPr>
          <p:cNvPr id="35" name="object 124"/>
          <p:cNvSpPr txBox="1"/>
          <p:nvPr/>
        </p:nvSpPr>
        <p:spPr>
          <a:xfrm>
            <a:off x="7044954" y="3703037"/>
            <a:ext cx="570612" cy="156321"/>
          </a:xfrm>
          <a:prstGeom prst="rect">
            <a:avLst/>
          </a:prstGeom>
        </p:spPr>
        <p:txBody>
          <a:bodyPr vert="horz" wrap="square" lIns="0" tIns="0" rIns="0" bIns="0" rtlCol="0">
            <a:noAutofit/>
          </a:bodyPr>
          <a:lstStyle/>
          <a:p>
            <a:pPr marL="12700">
              <a:lnSpc>
                <a:spcPct val="100000"/>
              </a:lnSpc>
            </a:pPr>
            <a:r>
              <a:rPr lang="en-US" sz="1200" dirty="0">
                <a:solidFill>
                  <a:schemeClr val="accent1"/>
                </a:solidFill>
                <a:latin typeface="+mn-lt"/>
                <a:cs typeface="Arial"/>
              </a:rPr>
              <a:t>Grid</a:t>
            </a:r>
            <a:endParaRPr sz="1200" dirty="0">
              <a:solidFill>
                <a:schemeClr val="accent1"/>
              </a:solidFill>
              <a:latin typeface="+mn-lt"/>
              <a:cs typeface="Arial"/>
            </a:endParaRPr>
          </a:p>
        </p:txBody>
      </p:sp>
      <p:pic>
        <p:nvPicPr>
          <p:cNvPr id="36" name="Picture 35"/>
          <p:cNvPicPr>
            <a:picLocks noChangeAspect="1"/>
          </p:cNvPicPr>
          <p:nvPr/>
        </p:nvPicPr>
        <p:blipFill rotWithShape="1">
          <a:blip r:embed="rId9" cstate="print">
            <a:extLst>
              <a:ext uri="{28A0092B-C50C-407E-A947-70E740481C1C}">
                <a14:useLocalDpi xmlns:a14="http://schemas.microsoft.com/office/drawing/2010/main" val="0"/>
              </a:ext>
            </a:extLst>
          </a:blip>
          <a:srcRect l="13503" t="10910" b="10134"/>
          <a:stretch/>
        </p:blipFill>
        <p:spPr>
          <a:xfrm>
            <a:off x="1996497" y="4895437"/>
            <a:ext cx="1553361" cy="1016632"/>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sp>
        <p:nvSpPr>
          <p:cNvPr id="28" name="object 124"/>
          <p:cNvSpPr txBox="1"/>
          <p:nvPr/>
        </p:nvSpPr>
        <p:spPr>
          <a:xfrm>
            <a:off x="3068395" y="1292056"/>
            <a:ext cx="1533579" cy="231366"/>
          </a:xfrm>
          <a:prstGeom prst="rect">
            <a:avLst/>
          </a:prstGeom>
        </p:spPr>
        <p:txBody>
          <a:bodyPr vert="horz" wrap="square" lIns="0" tIns="0" rIns="0" bIns="0" rtlCol="0">
            <a:noAutofit/>
          </a:bodyPr>
          <a:lstStyle/>
          <a:p>
            <a:pPr marL="12700">
              <a:lnSpc>
                <a:spcPct val="85000"/>
              </a:lnSpc>
            </a:pPr>
            <a:r>
              <a:rPr lang="en-US" sz="1050" dirty="0">
                <a:solidFill>
                  <a:schemeClr val="bg1"/>
                </a:solidFill>
                <a:latin typeface="Arial"/>
                <a:cs typeface="Arial"/>
              </a:rPr>
              <a:t>Princeton Hospital</a:t>
            </a:r>
            <a:endParaRPr sz="1050" dirty="0">
              <a:solidFill>
                <a:schemeClr val="bg1"/>
              </a:solidFill>
              <a:latin typeface="Arial"/>
              <a:cs typeface="Arial"/>
            </a:endParaRPr>
          </a:p>
        </p:txBody>
      </p:sp>
      <p:sp>
        <p:nvSpPr>
          <p:cNvPr id="3" name="Rectangle 2"/>
          <p:cNvSpPr/>
          <p:nvPr/>
        </p:nvSpPr>
        <p:spPr>
          <a:xfrm>
            <a:off x="201315" y="2776976"/>
            <a:ext cx="2232977" cy="830997"/>
          </a:xfrm>
          <a:prstGeom prst="rect">
            <a:avLst/>
          </a:prstGeom>
        </p:spPr>
        <p:txBody>
          <a:bodyPr wrap="square">
            <a:spAutoFit/>
          </a:bodyPr>
          <a:lstStyle/>
          <a:p>
            <a:pPr>
              <a:spcBef>
                <a:spcPts val="600"/>
              </a:spcBef>
              <a:spcAft>
                <a:spcPts val="600"/>
              </a:spcAft>
            </a:pPr>
            <a:r>
              <a:rPr lang="en-US" sz="1200" dirty="0">
                <a:solidFill>
                  <a:schemeClr val="tx1">
                    <a:lumMod val="50000"/>
                    <a:lumOff val="50000"/>
                  </a:schemeClr>
                </a:solidFill>
                <a:cs typeface="Arial" charset="0"/>
              </a:rPr>
              <a:t>4.6MW natural gas plant supplies 100% of heating &amp; cooling needs and most of the electrical needs</a:t>
            </a:r>
          </a:p>
        </p:txBody>
      </p:sp>
      <p:sp>
        <p:nvSpPr>
          <p:cNvPr id="29" name="Rectangle 28"/>
          <p:cNvSpPr/>
          <p:nvPr/>
        </p:nvSpPr>
        <p:spPr>
          <a:xfrm>
            <a:off x="6889660" y="2702353"/>
            <a:ext cx="2219416" cy="830997"/>
          </a:xfrm>
          <a:prstGeom prst="rect">
            <a:avLst/>
          </a:prstGeom>
        </p:spPr>
        <p:txBody>
          <a:bodyPr wrap="square">
            <a:spAutoFit/>
          </a:bodyPr>
          <a:lstStyle/>
          <a:p>
            <a:pPr>
              <a:spcBef>
                <a:spcPts val="600"/>
              </a:spcBef>
              <a:spcAft>
                <a:spcPts val="600"/>
              </a:spcAft>
            </a:pPr>
            <a:r>
              <a:rPr lang="en-US" sz="1200" dirty="0">
                <a:solidFill>
                  <a:schemeClr val="tx1">
                    <a:lumMod val="50000"/>
                    <a:lumOff val="50000"/>
                  </a:schemeClr>
                </a:solidFill>
                <a:cs typeface="Arial" charset="0"/>
              </a:rPr>
              <a:t>With the grid down, the </a:t>
            </a:r>
            <a:br>
              <a:rPr lang="en-US" sz="1200" dirty="0">
                <a:solidFill>
                  <a:schemeClr val="tx1">
                    <a:lumMod val="50000"/>
                    <a:lumOff val="50000"/>
                  </a:schemeClr>
                </a:solidFill>
                <a:cs typeface="Arial" charset="0"/>
              </a:rPr>
            </a:br>
            <a:r>
              <a:rPr lang="en-US" sz="1200" dirty="0">
                <a:solidFill>
                  <a:schemeClr val="tx1">
                    <a:lumMod val="50000"/>
                    <a:lumOff val="50000"/>
                  </a:schemeClr>
                </a:solidFill>
                <a:cs typeface="Arial" charset="0"/>
              </a:rPr>
              <a:t>3 back-up generators can support the hospitals essential power needs</a:t>
            </a:r>
          </a:p>
        </p:txBody>
      </p:sp>
      <p:sp>
        <p:nvSpPr>
          <p:cNvPr id="33" name="Rectangle 32"/>
          <p:cNvSpPr/>
          <p:nvPr/>
        </p:nvSpPr>
        <p:spPr>
          <a:xfrm>
            <a:off x="6978229" y="4970646"/>
            <a:ext cx="1675534" cy="646331"/>
          </a:xfrm>
          <a:prstGeom prst="rect">
            <a:avLst/>
          </a:prstGeom>
        </p:spPr>
        <p:txBody>
          <a:bodyPr wrap="square">
            <a:spAutoFit/>
          </a:bodyPr>
          <a:lstStyle/>
          <a:p>
            <a:pPr>
              <a:spcBef>
                <a:spcPts val="600"/>
              </a:spcBef>
              <a:spcAft>
                <a:spcPts val="600"/>
              </a:spcAft>
            </a:pPr>
            <a:r>
              <a:rPr lang="en-US" sz="1200" dirty="0">
                <a:solidFill>
                  <a:schemeClr val="tx1">
                    <a:lumMod val="50000"/>
                    <a:lumOff val="50000"/>
                  </a:schemeClr>
                </a:solidFill>
                <a:cs typeface="Arial" charset="0"/>
              </a:rPr>
              <a:t>Can draw power from or export to the PJM power grid</a:t>
            </a:r>
            <a:endParaRPr lang="en-US" sz="1200" strike="sngStrike" dirty="0">
              <a:solidFill>
                <a:schemeClr val="tx1">
                  <a:lumMod val="50000"/>
                  <a:lumOff val="50000"/>
                </a:schemeClr>
              </a:solidFill>
              <a:cs typeface="Arial" charset="0"/>
            </a:endParaRPr>
          </a:p>
        </p:txBody>
      </p:sp>
      <p:sp>
        <p:nvSpPr>
          <p:cNvPr id="34" name="Rectangle 33"/>
          <p:cNvSpPr/>
          <p:nvPr/>
        </p:nvSpPr>
        <p:spPr>
          <a:xfrm>
            <a:off x="3600338" y="5992228"/>
            <a:ext cx="1909238" cy="646331"/>
          </a:xfrm>
          <a:prstGeom prst="rect">
            <a:avLst/>
          </a:prstGeom>
        </p:spPr>
        <p:txBody>
          <a:bodyPr wrap="square">
            <a:spAutoFit/>
          </a:bodyPr>
          <a:lstStyle/>
          <a:p>
            <a:pPr>
              <a:spcBef>
                <a:spcPts val="600"/>
              </a:spcBef>
              <a:spcAft>
                <a:spcPts val="600"/>
              </a:spcAft>
            </a:pPr>
            <a:r>
              <a:rPr lang="en-US" sz="1200" dirty="0">
                <a:solidFill>
                  <a:schemeClr val="tx1">
                    <a:lumMod val="50000"/>
                    <a:lumOff val="50000"/>
                  </a:schemeClr>
                </a:solidFill>
                <a:cs typeface="Arial" charset="0"/>
              </a:rPr>
              <a:t>200kW Solar Array provides electricity and shaded parking</a:t>
            </a:r>
          </a:p>
        </p:txBody>
      </p:sp>
      <p:sp>
        <p:nvSpPr>
          <p:cNvPr id="37" name="Rectangle 36"/>
          <p:cNvSpPr/>
          <p:nvPr/>
        </p:nvSpPr>
        <p:spPr>
          <a:xfrm>
            <a:off x="1931049" y="6019073"/>
            <a:ext cx="1786189" cy="600164"/>
          </a:xfrm>
          <a:prstGeom prst="rect">
            <a:avLst/>
          </a:prstGeom>
        </p:spPr>
        <p:txBody>
          <a:bodyPr wrap="square">
            <a:spAutoFit/>
          </a:bodyPr>
          <a:lstStyle/>
          <a:p>
            <a:pPr>
              <a:spcBef>
                <a:spcPts val="600"/>
              </a:spcBef>
              <a:spcAft>
                <a:spcPts val="600"/>
              </a:spcAft>
            </a:pPr>
            <a:r>
              <a:rPr lang="en-US" sz="1100" dirty="0">
                <a:solidFill>
                  <a:schemeClr val="tx1">
                    <a:lumMod val="50000"/>
                    <a:lumOff val="50000"/>
                  </a:schemeClr>
                </a:solidFill>
                <a:cs typeface="Arial" charset="0"/>
              </a:rPr>
              <a:t>1.2 M gallon chilled water storage for cooling the hospital</a:t>
            </a:r>
          </a:p>
        </p:txBody>
      </p:sp>
      <p:sp>
        <p:nvSpPr>
          <p:cNvPr id="38" name="Rectangle 37"/>
          <p:cNvSpPr/>
          <p:nvPr/>
        </p:nvSpPr>
        <p:spPr>
          <a:xfrm>
            <a:off x="222287" y="4969118"/>
            <a:ext cx="1883306" cy="1200329"/>
          </a:xfrm>
          <a:prstGeom prst="rect">
            <a:avLst/>
          </a:prstGeom>
        </p:spPr>
        <p:txBody>
          <a:bodyPr wrap="square">
            <a:spAutoFit/>
          </a:bodyPr>
          <a:lstStyle/>
          <a:p>
            <a:pPr>
              <a:spcBef>
                <a:spcPts val="600"/>
              </a:spcBef>
              <a:spcAft>
                <a:spcPts val="600"/>
              </a:spcAft>
            </a:pPr>
            <a:r>
              <a:rPr lang="en-US" sz="1200" dirty="0">
                <a:solidFill>
                  <a:schemeClr val="tx1">
                    <a:lumMod val="50000"/>
                    <a:lumOff val="50000"/>
                  </a:schemeClr>
                </a:solidFill>
                <a:cs typeface="Arial" charset="0"/>
              </a:rPr>
              <a:t>Three 1,000-ton electric chillers </a:t>
            </a:r>
            <a:br>
              <a:rPr lang="en-US" sz="1200" dirty="0">
                <a:solidFill>
                  <a:schemeClr val="tx1">
                    <a:lumMod val="50000"/>
                    <a:lumOff val="50000"/>
                  </a:schemeClr>
                </a:solidFill>
                <a:cs typeface="Arial" charset="0"/>
              </a:rPr>
            </a:br>
            <a:r>
              <a:rPr lang="en-US" sz="1200" dirty="0">
                <a:solidFill>
                  <a:schemeClr val="tx1">
                    <a:lumMod val="50000"/>
                    <a:lumOff val="50000"/>
                  </a:schemeClr>
                </a:solidFill>
                <a:cs typeface="Arial" charset="0"/>
              </a:rPr>
              <a:t>and one 700-ton absorption chiller provide chilled </a:t>
            </a:r>
            <a:br>
              <a:rPr lang="en-US" sz="1200" dirty="0">
                <a:solidFill>
                  <a:schemeClr val="tx1">
                    <a:lumMod val="50000"/>
                    <a:lumOff val="50000"/>
                  </a:schemeClr>
                </a:solidFill>
                <a:cs typeface="Arial" charset="0"/>
              </a:rPr>
            </a:br>
            <a:r>
              <a:rPr lang="en-US" sz="1200" dirty="0">
                <a:solidFill>
                  <a:schemeClr val="tx1">
                    <a:lumMod val="50000"/>
                    <a:lumOff val="50000"/>
                  </a:schemeClr>
                </a:solidFill>
                <a:cs typeface="Arial" charset="0"/>
              </a:rPr>
              <a:t>water</a:t>
            </a:r>
          </a:p>
        </p:txBody>
      </p:sp>
      <p:cxnSp>
        <p:nvCxnSpPr>
          <p:cNvPr id="7" name="Straight Connector 6"/>
          <p:cNvCxnSpPr>
            <a:stCxn id="19" idx="3"/>
          </p:cNvCxnSpPr>
          <p:nvPr/>
        </p:nvCxnSpPr>
        <p:spPr>
          <a:xfrm>
            <a:off x="1859006" y="2237582"/>
            <a:ext cx="1958765" cy="1177049"/>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8" idx="3"/>
          </p:cNvCxnSpPr>
          <p:nvPr/>
        </p:nvCxnSpPr>
        <p:spPr>
          <a:xfrm flipV="1">
            <a:off x="1859007" y="3552720"/>
            <a:ext cx="1930861" cy="849210"/>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454023" y="3629885"/>
            <a:ext cx="1590931" cy="932204"/>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420062" y="2222681"/>
            <a:ext cx="1531480" cy="1109455"/>
          </a:xfrm>
          <a:prstGeom prst="line">
            <a:avLst/>
          </a:prstGeom>
          <a:ln w="285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558549" y="2632476"/>
            <a:ext cx="1882360" cy="1707774"/>
          </a:xfrm>
          <a:prstGeom prst="roundRect">
            <a:avLst>
              <a:gd name="adj"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3795" y="3055780"/>
            <a:ext cx="1100454" cy="11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bject 124"/>
          <p:cNvSpPr txBox="1"/>
          <p:nvPr/>
        </p:nvSpPr>
        <p:spPr>
          <a:xfrm>
            <a:off x="3820459" y="2698474"/>
            <a:ext cx="1426399" cy="451421"/>
          </a:xfrm>
          <a:prstGeom prst="rect">
            <a:avLst/>
          </a:prstGeom>
        </p:spPr>
        <p:txBody>
          <a:bodyPr vert="horz" wrap="square" lIns="0" tIns="0" rIns="0" bIns="0" rtlCol="0">
            <a:noAutofit/>
          </a:bodyPr>
          <a:lstStyle/>
          <a:p>
            <a:pPr marL="12700" algn="ctr">
              <a:lnSpc>
                <a:spcPct val="85000"/>
              </a:lnSpc>
            </a:pPr>
            <a:r>
              <a:rPr lang="en-US" sz="1050" dirty="0">
                <a:solidFill>
                  <a:schemeClr val="accent1"/>
                </a:solidFill>
                <a:latin typeface="+mn-lt"/>
                <a:cs typeface="Arial"/>
              </a:rPr>
              <a:t>Enterprise </a:t>
            </a:r>
            <a:br>
              <a:rPr lang="en-US" sz="1050" dirty="0">
                <a:solidFill>
                  <a:schemeClr val="accent1"/>
                </a:solidFill>
                <a:latin typeface="+mn-lt"/>
                <a:cs typeface="Arial"/>
              </a:rPr>
            </a:br>
            <a:r>
              <a:rPr lang="en-US" sz="1050" dirty="0">
                <a:solidFill>
                  <a:schemeClr val="accent1"/>
                </a:solidFill>
                <a:latin typeface="+mn-lt"/>
                <a:cs typeface="Arial"/>
              </a:rPr>
              <a:t>Energy Management</a:t>
            </a:r>
          </a:p>
        </p:txBody>
      </p:sp>
      <p:sp>
        <p:nvSpPr>
          <p:cNvPr id="41" name="object 124"/>
          <p:cNvSpPr txBox="1"/>
          <p:nvPr/>
        </p:nvSpPr>
        <p:spPr>
          <a:xfrm>
            <a:off x="5318514" y="4690432"/>
            <a:ext cx="433270" cy="173150"/>
          </a:xfrm>
          <a:prstGeom prst="rect">
            <a:avLst/>
          </a:prstGeom>
        </p:spPr>
        <p:txBody>
          <a:bodyPr vert="horz" wrap="square" lIns="0" tIns="0" rIns="0" bIns="0" rtlCol="0">
            <a:noAutofit/>
          </a:bodyPr>
          <a:lstStyle/>
          <a:p>
            <a:pPr marL="12700" algn="ctr">
              <a:lnSpc>
                <a:spcPct val="100000"/>
              </a:lnSpc>
            </a:pPr>
            <a:endParaRPr sz="1200" dirty="0">
              <a:solidFill>
                <a:schemeClr val="accent1"/>
              </a:solidFill>
              <a:latin typeface="+mn-lt"/>
              <a:cs typeface="Arial"/>
            </a:endParaRPr>
          </a:p>
        </p:txBody>
      </p:sp>
      <p:sp>
        <p:nvSpPr>
          <p:cNvPr id="42" name="Rectangle 41"/>
          <p:cNvSpPr/>
          <p:nvPr/>
        </p:nvSpPr>
        <p:spPr>
          <a:xfrm>
            <a:off x="5265540" y="5992341"/>
            <a:ext cx="1779414" cy="646331"/>
          </a:xfrm>
          <a:prstGeom prst="rect">
            <a:avLst/>
          </a:prstGeom>
        </p:spPr>
        <p:txBody>
          <a:bodyPr wrap="square">
            <a:spAutoFit/>
          </a:bodyPr>
          <a:lstStyle/>
          <a:p>
            <a:pPr>
              <a:spcBef>
                <a:spcPts val="600"/>
              </a:spcBef>
              <a:spcAft>
                <a:spcPts val="600"/>
              </a:spcAft>
            </a:pPr>
            <a:r>
              <a:rPr lang="en-US" sz="1200" dirty="0">
                <a:solidFill>
                  <a:schemeClr val="tx1">
                    <a:lumMod val="50000"/>
                    <a:lumOff val="50000"/>
                  </a:schemeClr>
                </a:solidFill>
                <a:cs typeface="Arial" charset="0"/>
              </a:rPr>
              <a:t>Two 30 amp electric vehicle charging stations</a:t>
            </a:r>
          </a:p>
        </p:txBody>
      </p:sp>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b="9871"/>
          <a:stretch/>
        </p:blipFill>
        <p:spPr>
          <a:xfrm>
            <a:off x="5302954" y="4907758"/>
            <a:ext cx="1504318" cy="1004311"/>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688745"/>
      </p:ext>
    </p:extLst>
  </p:cSld>
  <p:clrMapOvr>
    <a:masterClrMapping/>
  </p:clrMapOvr>
  <p:transition spd="med"/>
</p:sld>
</file>

<file path=ppt/theme/theme1.xml><?xml version="1.0" encoding="utf-8"?>
<a:theme xmlns:a="http://schemas.openxmlformats.org/drawingml/2006/main" name="Theme1">
  <a:themeElements>
    <a:clrScheme name="Custom 1">
      <a:dk1>
        <a:srgbClr val="000000"/>
      </a:dk1>
      <a:lt1>
        <a:srgbClr val="FFFFFF"/>
      </a:lt1>
      <a:dk2>
        <a:srgbClr val="44546A"/>
      </a:dk2>
      <a:lt2>
        <a:srgbClr val="E7E6E6"/>
      </a:lt2>
      <a:accent1>
        <a:srgbClr val="002060"/>
      </a:accent1>
      <a:accent2>
        <a:srgbClr val="0070C0"/>
      </a:accent2>
      <a:accent3>
        <a:srgbClr val="00B0F0"/>
      </a:accent3>
      <a:accent4>
        <a:srgbClr val="A5A5A5"/>
      </a:accent4>
      <a:accent5>
        <a:srgbClr val="EDECEB"/>
      </a:accent5>
      <a:accent6>
        <a:srgbClr val="000000"/>
      </a:accent6>
      <a:hlink>
        <a:srgbClr val="0563C1"/>
      </a:hlink>
      <a:folHlink>
        <a:srgbClr val="954F72"/>
      </a:folHlink>
    </a:clrScheme>
    <a:fontScheme name="Clearway Defaul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37FF97A-DB1C-FB47-B5C7-6E675D8FFF92}" vid="{BFDAAFE2-0ABB-994C-A13D-88C6A61044E9}"/>
    </a:ext>
  </a:extLst>
</a:theme>
</file>

<file path=ppt/theme/theme2.xml><?xml version="1.0" encoding="utf-8"?>
<a:theme xmlns:a="http://schemas.openxmlformats.org/drawingml/2006/main" name="NYLD PowerPoint Template">
  <a:themeElements>
    <a:clrScheme name="Clearway">
      <a:dk1>
        <a:srgbClr val="1C191A"/>
      </a:dk1>
      <a:lt1>
        <a:srgbClr val="FFFFFF"/>
      </a:lt1>
      <a:dk2>
        <a:srgbClr val="0070C0"/>
      </a:dk2>
      <a:lt2>
        <a:srgbClr val="D80073"/>
      </a:lt2>
      <a:accent1>
        <a:srgbClr val="0070C0"/>
      </a:accent1>
      <a:accent2>
        <a:srgbClr val="39892F"/>
      </a:accent2>
      <a:accent3>
        <a:srgbClr val="7030A0"/>
      </a:accent3>
      <a:accent4>
        <a:srgbClr val="92D050"/>
      </a:accent4>
      <a:accent5>
        <a:srgbClr val="00B0F0"/>
      </a:accent5>
      <a:accent6>
        <a:srgbClr val="D80073"/>
      </a:accent6>
      <a:hlink>
        <a:srgbClr val="40AFFF"/>
      </a:hlink>
      <a:folHlink>
        <a:srgbClr val="40AFFF"/>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Text page w/subheads_no_pattern 1">
        <a:dk1>
          <a:srgbClr val="231F20"/>
        </a:dk1>
        <a:lt1>
          <a:srgbClr val="FFFFFF"/>
        </a:lt1>
        <a:dk2>
          <a:srgbClr val="4814A0"/>
        </a:dk2>
        <a:lt2>
          <a:srgbClr val="D80073"/>
        </a:lt2>
        <a:accent1>
          <a:srgbClr val="009DDB"/>
        </a:accent1>
        <a:accent2>
          <a:srgbClr val="39892F"/>
        </a:accent2>
        <a:accent3>
          <a:srgbClr val="FFFFFF"/>
        </a:accent3>
        <a:accent4>
          <a:srgbClr val="1C191A"/>
        </a:accent4>
        <a:accent5>
          <a:srgbClr val="AACCEA"/>
        </a:accent5>
        <a:accent6>
          <a:srgbClr val="337C2A"/>
        </a:accent6>
        <a:hlink>
          <a:srgbClr val="FFCB00"/>
        </a:hlink>
        <a:folHlink>
          <a:srgbClr val="FFA2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10785</TotalTime>
  <Words>247</Words>
  <Application>Microsoft Office PowerPoint</Application>
  <PresentationFormat>On-screen Show (4:3)</PresentationFormat>
  <Paragraphs>108</Paragraphs>
  <Slides>2</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vt:i4>
      </vt:variant>
    </vt:vector>
  </HeadingPairs>
  <TitlesOfParts>
    <vt:vector size="16" baseType="lpstr">
      <vt:lpstr>ＭＳ Ｐゴシック</vt:lpstr>
      <vt:lpstr>Arial</vt:lpstr>
      <vt:lpstr>Calibri</vt:lpstr>
      <vt:lpstr>Cambria Math</vt:lpstr>
      <vt:lpstr>Courier New</vt:lpstr>
      <vt:lpstr>Segoe UI</vt:lpstr>
      <vt:lpstr>Segoe UI Light</vt:lpstr>
      <vt:lpstr>Segoe UI Semibold</vt:lpstr>
      <vt:lpstr>Symbol</vt:lpstr>
      <vt:lpstr>Times New Roman</vt:lpstr>
      <vt:lpstr>Verdana</vt:lpstr>
      <vt:lpstr>Wingdings</vt:lpstr>
      <vt:lpstr>Theme1</vt:lpstr>
      <vt:lpstr>NYLD PowerPoint Template</vt:lpstr>
      <vt:lpstr>Clearway Energy Inc.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Strategies &amp; Contract Structures</dc:title>
  <dc:creator>Alan Cordova</dc:creator>
  <cp:lastModifiedBy>Barnett, Wayne</cp:lastModifiedBy>
  <cp:revision>782</cp:revision>
  <cp:lastPrinted>2018-09-10T18:44:26Z</cp:lastPrinted>
  <dcterms:created xsi:type="dcterms:W3CDTF">2018-08-20T14:35:29Z</dcterms:created>
  <dcterms:modified xsi:type="dcterms:W3CDTF">2019-02-20T19:43:10Z</dcterms:modified>
</cp:coreProperties>
</file>