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6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8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tags/tag2.xml" ContentType="application/vnd.openxmlformats-officedocument.presentationml.tags+xml"/>
  <Override PartName="/ppt/theme/theme10.xml" ContentType="application/vnd.openxmlformats-officedocument.them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2" r:id="rId3"/>
    <p:sldMasterId id="2147483688" r:id="rId4"/>
    <p:sldMasterId id="2147483704" r:id="rId5"/>
    <p:sldMasterId id="2147483709" r:id="rId6"/>
    <p:sldMasterId id="2147483715" r:id="rId7"/>
    <p:sldMasterId id="2147483731" r:id="rId8"/>
    <p:sldMasterId id="2147483747" r:id="rId9"/>
  </p:sldMasterIdLst>
  <p:notesMasterIdLst>
    <p:notesMasterId r:id="rId11"/>
  </p:notesMasterIdLst>
  <p:sldIdLst>
    <p:sldId id="30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D1C0D50E-1A15-4654-99DF-6C84A07B49D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9E509CA1-4EAE-4B46-9855-9C926C3D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1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 userDrawn="1"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1955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ng_powerstrips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8686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534400" cy="609600"/>
          </a:xfrm>
        </p:spPr>
        <p:txBody>
          <a:bodyPr/>
          <a:lstStyle>
            <a:lvl1pPr>
              <a:defRPr smtClean="0">
                <a:solidFill>
                  <a:srgbClr val="1D1160"/>
                </a:solidFill>
                <a:cs typeface="ＭＳ Ｐゴシック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066800"/>
            <a:ext cx="8534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cs typeface="ＭＳ Ｐゴシック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598195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3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077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91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0374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462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0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301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7860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322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535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258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414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86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5715000"/>
          </a:xfrm>
          <a:prstGeom prst="rect">
            <a:avLst/>
          </a:prstGeom>
          <a:solidFill>
            <a:srgbClr val="1D17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1D1757"/>
              </a:solidFill>
              <a:cs typeface="Arial" pitchFamily="34" charset="0"/>
            </a:endParaRPr>
          </a:p>
        </p:txBody>
      </p:sp>
      <p:pic>
        <p:nvPicPr>
          <p:cNvPr id="5" name="Picture 49" descr="PPT_b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900"/>
            <a:ext cx="891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9" descr="NG_HWHFY_PMS300"/>
          <p:cNvPicPr>
            <a:picLocks noChangeAspect="1" noChangeArrowheads="1"/>
          </p:cNvPicPr>
          <p:nvPr userDrawn="1"/>
        </p:nvPicPr>
        <p:blipFill>
          <a:blip r:embed="rId3" cstate="print">
            <a:lum bright="10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09600"/>
            <a:ext cx="17240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4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820863"/>
            <a:ext cx="794067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84" name="Rectangle 7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90550" y="5029200"/>
            <a:ext cx="7943850" cy="396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63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9605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4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308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3327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2338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0247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55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223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9666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417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67939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5209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64156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3923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41849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10375" y="6330040"/>
            <a:ext cx="2133600" cy="3619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FB24A-D0AD-4126-B12D-5CD58FA77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577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F792-B968-40BF-9821-A2A847BB0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505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8191-1C5C-4FD4-BFD1-C63FC6D8D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2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27743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1" name="Freeform 33"/>
          <p:cNvSpPr>
            <a:spLocks/>
          </p:cNvSpPr>
          <p:nvPr/>
        </p:nvSpPr>
        <p:spPr bwMode="auto">
          <a:xfrm>
            <a:off x="2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1368 h 1512"/>
              <a:gd name="T4" fmla="*/ 1008 w 5760"/>
              <a:gd name="T5" fmla="*/ 1368 h 1512"/>
              <a:gd name="T6" fmla="*/ 1152 w 5760"/>
              <a:gd name="T7" fmla="*/ 1512 h 1512"/>
              <a:gd name="T8" fmla="*/ 1296 w 5760"/>
              <a:gd name="T9" fmla="*/ 1368 h 1512"/>
              <a:gd name="T10" fmla="*/ 5760 w 5760"/>
              <a:gd name="T11" fmla="*/ 1368 h 1512"/>
              <a:gd name="T12" fmla="*/ 5760 w 5760"/>
              <a:gd name="T13" fmla="*/ 0 h 1512"/>
              <a:gd name="T14" fmla="*/ 0 w 5760"/>
              <a:gd name="T1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</a:endParaRP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7" y="1337797"/>
            <a:ext cx="8043863" cy="5232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2" y="5164142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</a:endParaRPr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</a:endParaRPr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</a:endParaRPr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2" y="3216279"/>
            <a:ext cx="1439863" cy="12529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US" sz="2800" b="1">
              <a:solidFill>
                <a:srgbClr val="0079C1"/>
              </a:solidFill>
            </a:endParaRPr>
          </a:p>
        </p:txBody>
      </p:sp>
      <p:pic>
        <p:nvPicPr>
          <p:cNvPr id="43052" name="Picture 44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6560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1D17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717" y="1447810"/>
            <a:ext cx="5976257" cy="1938992"/>
          </a:xfrm>
        </p:spPr>
        <p:txBody>
          <a:bodyPr wrap="square" anchor="b">
            <a:spAutoFit/>
          </a:bodyPr>
          <a:lstStyle>
            <a:lvl1pPr algn="l">
              <a:defRPr lang="en-US" sz="6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3712" y="5130245"/>
            <a:ext cx="5662748" cy="584775"/>
          </a:xfrm>
        </p:spPr>
        <p:txBody>
          <a:bodyPr wrap="square" anchor="t">
            <a:spAutoFit/>
          </a:bodyPr>
          <a:lstStyle>
            <a:lvl1pPr marL="0" indent="0" algn="l">
              <a:buNone/>
              <a:defRPr lang="en-US" sz="3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 TEXT HERE</a:t>
            </a:r>
          </a:p>
        </p:txBody>
      </p:sp>
      <p:sp>
        <p:nvSpPr>
          <p:cNvPr id="13" name="Freeform 12"/>
          <p:cNvSpPr/>
          <p:nvPr userDrawn="1"/>
        </p:nvSpPr>
        <p:spPr>
          <a:xfrm>
            <a:off x="5" y="2240603"/>
            <a:ext cx="9149575" cy="2732590"/>
          </a:xfrm>
          <a:custGeom>
            <a:avLst/>
            <a:gdLst>
              <a:gd name="connsiteX0" fmla="*/ 0 w 9381893"/>
              <a:gd name="connsiteY0" fmla="*/ 1561170 h 2735765"/>
              <a:gd name="connsiteX1" fmla="*/ 4653776 w 9381893"/>
              <a:gd name="connsiteY1" fmla="*/ 1561170 h 2735765"/>
              <a:gd name="connsiteX2" fmla="*/ 4653776 w 9381893"/>
              <a:gd name="connsiteY2" fmla="*/ 2728331 h 2735765"/>
              <a:gd name="connsiteX3" fmla="*/ 6289288 w 9381893"/>
              <a:gd name="connsiteY3" fmla="*/ 2728331 h 2735765"/>
              <a:gd name="connsiteX4" fmla="*/ 6289288 w 9381893"/>
              <a:gd name="connsiteY4" fmla="*/ 1576039 h 2735765"/>
              <a:gd name="connsiteX5" fmla="*/ 6802244 w 9381893"/>
              <a:gd name="connsiteY5" fmla="*/ 1576039 h 2735765"/>
              <a:gd name="connsiteX6" fmla="*/ 6802244 w 9381893"/>
              <a:gd name="connsiteY6" fmla="*/ 2735765 h 2735765"/>
              <a:gd name="connsiteX7" fmla="*/ 7181386 w 9381893"/>
              <a:gd name="connsiteY7" fmla="*/ 2735765 h 2735765"/>
              <a:gd name="connsiteX8" fmla="*/ 7181386 w 9381893"/>
              <a:gd name="connsiteY8" fmla="*/ 0 h 2735765"/>
              <a:gd name="connsiteX9" fmla="*/ 7575396 w 9381893"/>
              <a:gd name="connsiteY9" fmla="*/ 0 h 2735765"/>
              <a:gd name="connsiteX10" fmla="*/ 7575396 w 9381893"/>
              <a:gd name="connsiteY10" fmla="*/ 973873 h 2735765"/>
              <a:gd name="connsiteX11" fmla="*/ 7672039 w 9381893"/>
              <a:gd name="connsiteY11" fmla="*/ 973873 h 2735765"/>
              <a:gd name="connsiteX12" fmla="*/ 7672039 w 9381893"/>
              <a:gd name="connsiteY12" fmla="*/ 1196897 h 2735765"/>
              <a:gd name="connsiteX13" fmla="*/ 7813288 w 9381893"/>
              <a:gd name="connsiteY13" fmla="*/ 1196897 h 2735765"/>
              <a:gd name="connsiteX14" fmla="*/ 7813288 w 9381893"/>
              <a:gd name="connsiteY14" fmla="*/ 14868 h 2735765"/>
              <a:gd name="connsiteX15" fmla="*/ 8303942 w 9381893"/>
              <a:gd name="connsiteY15" fmla="*/ 14868 h 2735765"/>
              <a:gd name="connsiteX16" fmla="*/ 8303942 w 9381893"/>
              <a:gd name="connsiteY16" fmla="*/ 713678 h 2735765"/>
              <a:gd name="connsiteX17" fmla="*/ 8653347 w 9381893"/>
              <a:gd name="connsiteY17" fmla="*/ 713678 h 2735765"/>
              <a:gd name="connsiteX18" fmla="*/ 8653347 w 9381893"/>
              <a:gd name="connsiteY18" fmla="*/ 817756 h 2735765"/>
              <a:gd name="connsiteX19" fmla="*/ 8712820 w 9381893"/>
              <a:gd name="connsiteY19" fmla="*/ 817756 h 2735765"/>
              <a:gd name="connsiteX20" fmla="*/ 8712820 w 9381893"/>
              <a:gd name="connsiteY20" fmla="*/ 1561170 h 2735765"/>
              <a:gd name="connsiteX21" fmla="*/ 9381893 w 9381893"/>
              <a:gd name="connsiteY21" fmla="*/ 1561170 h 2735765"/>
              <a:gd name="connsiteX0" fmla="*/ 0 w 9381893"/>
              <a:gd name="connsiteY0" fmla="*/ 1561170 h 2735765"/>
              <a:gd name="connsiteX1" fmla="*/ 4653776 w 9381893"/>
              <a:gd name="connsiteY1" fmla="*/ 1561170 h 2735765"/>
              <a:gd name="connsiteX2" fmla="*/ 4653776 w 9381893"/>
              <a:gd name="connsiteY2" fmla="*/ 2728331 h 2735765"/>
              <a:gd name="connsiteX3" fmla="*/ 6289288 w 9381893"/>
              <a:gd name="connsiteY3" fmla="*/ 2728331 h 2735765"/>
              <a:gd name="connsiteX4" fmla="*/ 6289288 w 9381893"/>
              <a:gd name="connsiteY4" fmla="*/ 1576039 h 2735765"/>
              <a:gd name="connsiteX5" fmla="*/ 6802244 w 9381893"/>
              <a:gd name="connsiteY5" fmla="*/ 1576039 h 2735765"/>
              <a:gd name="connsiteX6" fmla="*/ 6802244 w 9381893"/>
              <a:gd name="connsiteY6" fmla="*/ 2729415 h 2735765"/>
              <a:gd name="connsiteX7" fmla="*/ 7181386 w 9381893"/>
              <a:gd name="connsiteY7" fmla="*/ 2735765 h 2735765"/>
              <a:gd name="connsiteX8" fmla="*/ 7181386 w 9381893"/>
              <a:gd name="connsiteY8" fmla="*/ 0 h 2735765"/>
              <a:gd name="connsiteX9" fmla="*/ 7575396 w 9381893"/>
              <a:gd name="connsiteY9" fmla="*/ 0 h 2735765"/>
              <a:gd name="connsiteX10" fmla="*/ 7575396 w 9381893"/>
              <a:gd name="connsiteY10" fmla="*/ 973873 h 2735765"/>
              <a:gd name="connsiteX11" fmla="*/ 7672039 w 9381893"/>
              <a:gd name="connsiteY11" fmla="*/ 973873 h 2735765"/>
              <a:gd name="connsiteX12" fmla="*/ 7672039 w 9381893"/>
              <a:gd name="connsiteY12" fmla="*/ 1196897 h 2735765"/>
              <a:gd name="connsiteX13" fmla="*/ 7813288 w 9381893"/>
              <a:gd name="connsiteY13" fmla="*/ 1196897 h 2735765"/>
              <a:gd name="connsiteX14" fmla="*/ 7813288 w 9381893"/>
              <a:gd name="connsiteY14" fmla="*/ 14868 h 2735765"/>
              <a:gd name="connsiteX15" fmla="*/ 8303942 w 9381893"/>
              <a:gd name="connsiteY15" fmla="*/ 14868 h 2735765"/>
              <a:gd name="connsiteX16" fmla="*/ 8303942 w 9381893"/>
              <a:gd name="connsiteY16" fmla="*/ 713678 h 2735765"/>
              <a:gd name="connsiteX17" fmla="*/ 8653347 w 9381893"/>
              <a:gd name="connsiteY17" fmla="*/ 713678 h 2735765"/>
              <a:gd name="connsiteX18" fmla="*/ 8653347 w 9381893"/>
              <a:gd name="connsiteY18" fmla="*/ 817756 h 2735765"/>
              <a:gd name="connsiteX19" fmla="*/ 8712820 w 9381893"/>
              <a:gd name="connsiteY19" fmla="*/ 817756 h 2735765"/>
              <a:gd name="connsiteX20" fmla="*/ 8712820 w 9381893"/>
              <a:gd name="connsiteY20" fmla="*/ 1561170 h 2735765"/>
              <a:gd name="connsiteX21" fmla="*/ 9381893 w 9381893"/>
              <a:gd name="connsiteY21" fmla="*/ 1561170 h 2735765"/>
              <a:gd name="connsiteX0" fmla="*/ 0 w 9381893"/>
              <a:gd name="connsiteY0" fmla="*/ 1561170 h 2732590"/>
              <a:gd name="connsiteX1" fmla="*/ 4653776 w 9381893"/>
              <a:gd name="connsiteY1" fmla="*/ 1561170 h 2732590"/>
              <a:gd name="connsiteX2" fmla="*/ 4653776 w 9381893"/>
              <a:gd name="connsiteY2" fmla="*/ 272833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64182 w 9381893"/>
              <a:gd name="connsiteY1" fmla="*/ 1561170 h 2732590"/>
              <a:gd name="connsiteX2" fmla="*/ 4653776 w 9381893"/>
              <a:gd name="connsiteY2" fmla="*/ 272833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64182 w 9381893"/>
              <a:gd name="connsiteY1" fmla="*/ 1561170 h 2732590"/>
              <a:gd name="connsiteX2" fmla="*/ 4064182 w 9381893"/>
              <a:gd name="connsiteY2" fmla="*/ 273186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64182 w 9381893"/>
              <a:gd name="connsiteY1" fmla="*/ 1561170 h 2732590"/>
              <a:gd name="connsiteX2" fmla="*/ 4067713 w 9381893"/>
              <a:gd name="connsiteY2" fmla="*/ 2721270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64182 w 9381893"/>
              <a:gd name="connsiteY1" fmla="*/ 1561170 h 2732590"/>
              <a:gd name="connsiteX2" fmla="*/ 4067713 w 9381893"/>
              <a:gd name="connsiteY2" fmla="*/ 272833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71243 w 9381893"/>
              <a:gd name="connsiteY1" fmla="*/ 1561170 h 2732590"/>
              <a:gd name="connsiteX2" fmla="*/ 4067713 w 9381893"/>
              <a:gd name="connsiteY2" fmla="*/ 272833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64182 w 9381893"/>
              <a:gd name="connsiteY1" fmla="*/ 1568231 h 2732590"/>
              <a:gd name="connsiteX2" fmla="*/ 4067713 w 9381893"/>
              <a:gd name="connsiteY2" fmla="*/ 272833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1893"/>
              <a:gd name="connsiteY0" fmla="*/ 1561170 h 2732590"/>
              <a:gd name="connsiteX1" fmla="*/ 4060652 w 9381893"/>
              <a:gd name="connsiteY1" fmla="*/ 1564701 h 2732590"/>
              <a:gd name="connsiteX2" fmla="*/ 4067713 w 9381893"/>
              <a:gd name="connsiteY2" fmla="*/ 2728331 h 2732590"/>
              <a:gd name="connsiteX3" fmla="*/ 6289288 w 9381893"/>
              <a:gd name="connsiteY3" fmla="*/ 2728331 h 2732590"/>
              <a:gd name="connsiteX4" fmla="*/ 6289288 w 9381893"/>
              <a:gd name="connsiteY4" fmla="*/ 1576039 h 2732590"/>
              <a:gd name="connsiteX5" fmla="*/ 6802244 w 9381893"/>
              <a:gd name="connsiteY5" fmla="*/ 1576039 h 2732590"/>
              <a:gd name="connsiteX6" fmla="*/ 6802244 w 9381893"/>
              <a:gd name="connsiteY6" fmla="*/ 2729415 h 2732590"/>
              <a:gd name="connsiteX7" fmla="*/ 7181386 w 9381893"/>
              <a:gd name="connsiteY7" fmla="*/ 2732590 h 2732590"/>
              <a:gd name="connsiteX8" fmla="*/ 7181386 w 9381893"/>
              <a:gd name="connsiteY8" fmla="*/ 0 h 2732590"/>
              <a:gd name="connsiteX9" fmla="*/ 7575396 w 9381893"/>
              <a:gd name="connsiteY9" fmla="*/ 0 h 2732590"/>
              <a:gd name="connsiteX10" fmla="*/ 7575396 w 9381893"/>
              <a:gd name="connsiteY10" fmla="*/ 973873 h 2732590"/>
              <a:gd name="connsiteX11" fmla="*/ 7672039 w 9381893"/>
              <a:gd name="connsiteY11" fmla="*/ 973873 h 2732590"/>
              <a:gd name="connsiteX12" fmla="*/ 7672039 w 9381893"/>
              <a:gd name="connsiteY12" fmla="*/ 1196897 h 2732590"/>
              <a:gd name="connsiteX13" fmla="*/ 7813288 w 9381893"/>
              <a:gd name="connsiteY13" fmla="*/ 1196897 h 2732590"/>
              <a:gd name="connsiteX14" fmla="*/ 7813288 w 9381893"/>
              <a:gd name="connsiteY14" fmla="*/ 14868 h 2732590"/>
              <a:gd name="connsiteX15" fmla="*/ 8303942 w 9381893"/>
              <a:gd name="connsiteY15" fmla="*/ 14868 h 2732590"/>
              <a:gd name="connsiteX16" fmla="*/ 8303942 w 9381893"/>
              <a:gd name="connsiteY16" fmla="*/ 713678 h 2732590"/>
              <a:gd name="connsiteX17" fmla="*/ 8653347 w 9381893"/>
              <a:gd name="connsiteY17" fmla="*/ 713678 h 2732590"/>
              <a:gd name="connsiteX18" fmla="*/ 8653347 w 9381893"/>
              <a:gd name="connsiteY18" fmla="*/ 817756 h 2732590"/>
              <a:gd name="connsiteX19" fmla="*/ 8712820 w 9381893"/>
              <a:gd name="connsiteY19" fmla="*/ 817756 h 2732590"/>
              <a:gd name="connsiteX20" fmla="*/ 8712820 w 9381893"/>
              <a:gd name="connsiteY20" fmla="*/ 1561170 h 2732590"/>
              <a:gd name="connsiteX21" fmla="*/ 9381893 w 9381893"/>
              <a:gd name="connsiteY21" fmla="*/ 1561170 h 2732590"/>
              <a:gd name="connsiteX0" fmla="*/ 0 w 9385424"/>
              <a:gd name="connsiteY0" fmla="*/ 1568231 h 2732590"/>
              <a:gd name="connsiteX1" fmla="*/ 4064183 w 9385424"/>
              <a:gd name="connsiteY1" fmla="*/ 1564701 h 2732590"/>
              <a:gd name="connsiteX2" fmla="*/ 4071244 w 9385424"/>
              <a:gd name="connsiteY2" fmla="*/ 2728331 h 2732590"/>
              <a:gd name="connsiteX3" fmla="*/ 6292819 w 9385424"/>
              <a:gd name="connsiteY3" fmla="*/ 2728331 h 2732590"/>
              <a:gd name="connsiteX4" fmla="*/ 6292819 w 9385424"/>
              <a:gd name="connsiteY4" fmla="*/ 1576039 h 2732590"/>
              <a:gd name="connsiteX5" fmla="*/ 6805775 w 9385424"/>
              <a:gd name="connsiteY5" fmla="*/ 1576039 h 2732590"/>
              <a:gd name="connsiteX6" fmla="*/ 6805775 w 9385424"/>
              <a:gd name="connsiteY6" fmla="*/ 2729415 h 2732590"/>
              <a:gd name="connsiteX7" fmla="*/ 7184917 w 9385424"/>
              <a:gd name="connsiteY7" fmla="*/ 2732590 h 2732590"/>
              <a:gd name="connsiteX8" fmla="*/ 7184917 w 9385424"/>
              <a:gd name="connsiteY8" fmla="*/ 0 h 2732590"/>
              <a:gd name="connsiteX9" fmla="*/ 7578927 w 9385424"/>
              <a:gd name="connsiteY9" fmla="*/ 0 h 2732590"/>
              <a:gd name="connsiteX10" fmla="*/ 7578927 w 9385424"/>
              <a:gd name="connsiteY10" fmla="*/ 973873 h 2732590"/>
              <a:gd name="connsiteX11" fmla="*/ 7675570 w 9385424"/>
              <a:gd name="connsiteY11" fmla="*/ 973873 h 2732590"/>
              <a:gd name="connsiteX12" fmla="*/ 7675570 w 9385424"/>
              <a:gd name="connsiteY12" fmla="*/ 1196897 h 2732590"/>
              <a:gd name="connsiteX13" fmla="*/ 7816819 w 9385424"/>
              <a:gd name="connsiteY13" fmla="*/ 1196897 h 2732590"/>
              <a:gd name="connsiteX14" fmla="*/ 7816819 w 9385424"/>
              <a:gd name="connsiteY14" fmla="*/ 14868 h 2732590"/>
              <a:gd name="connsiteX15" fmla="*/ 8307473 w 9385424"/>
              <a:gd name="connsiteY15" fmla="*/ 14868 h 2732590"/>
              <a:gd name="connsiteX16" fmla="*/ 8307473 w 9385424"/>
              <a:gd name="connsiteY16" fmla="*/ 713678 h 2732590"/>
              <a:gd name="connsiteX17" fmla="*/ 8656878 w 9385424"/>
              <a:gd name="connsiteY17" fmla="*/ 713678 h 2732590"/>
              <a:gd name="connsiteX18" fmla="*/ 8656878 w 9385424"/>
              <a:gd name="connsiteY18" fmla="*/ 817756 h 2732590"/>
              <a:gd name="connsiteX19" fmla="*/ 8716351 w 9385424"/>
              <a:gd name="connsiteY19" fmla="*/ 817756 h 2732590"/>
              <a:gd name="connsiteX20" fmla="*/ 8716351 w 9385424"/>
              <a:gd name="connsiteY20" fmla="*/ 1561170 h 2732590"/>
              <a:gd name="connsiteX21" fmla="*/ 9385424 w 9385424"/>
              <a:gd name="connsiteY21" fmla="*/ 1561170 h 2732590"/>
              <a:gd name="connsiteX0" fmla="*/ 0 w 9388955"/>
              <a:gd name="connsiteY0" fmla="*/ 1561170 h 2732590"/>
              <a:gd name="connsiteX1" fmla="*/ 4067714 w 9388955"/>
              <a:gd name="connsiteY1" fmla="*/ 1564701 h 2732590"/>
              <a:gd name="connsiteX2" fmla="*/ 4074775 w 9388955"/>
              <a:gd name="connsiteY2" fmla="*/ 2728331 h 2732590"/>
              <a:gd name="connsiteX3" fmla="*/ 6296350 w 9388955"/>
              <a:gd name="connsiteY3" fmla="*/ 2728331 h 2732590"/>
              <a:gd name="connsiteX4" fmla="*/ 6296350 w 9388955"/>
              <a:gd name="connsiteY4" fmla="*/ 1576039 h 2732590"/>
              <a:gd name="connsiteX5" fmla="*/ 6809306 w 9388955"/>
              <a:gd name="connsiteY5" fmla="*/ 1576039 h 2732590"/>
              <a:gd name="connsiteX6" fmla="*/ 6809306 w 9388955"/>
              <a:gd name="connsiteY6" fmla="*/ 2729415 h 2732590"/>
              <a:gd name="connsiteX7" fmla="*/ 7188448 w 9388955"/>
              <a:gd name="connsiteY7" fmla="*/ 2732590 h 2732590"/>
              <a:gd name="connsiteX8" fmla="*/ 7188448 w 9388955"/>
              <a:gd name="connsiteY8" fmla="*/ 0 h 2732590"/>
              <a:gd name="connsiteX9" fmla="*/ 7582458 w 9388955"/>
              <a:gd name="connsiteY9" fmla="*/ 0 h 2732590"/>
              <a:gd name="connsiteX10" fmla="*/ 7582458 w 9388955"/>
              <a:gd name="connsiteY10" fmla="*/ 973873 h 2732590"/>
              <a:gd name="connsiteX11" fmla="*/ 7679101 w 9388955"/>
              <a:gd name="connsiteY11" fmla="*/ 973873 h 2732590"/>
              <a:gd name="connsiteX12" fmla="*/ 7679101 w 9388955"/>
              <a:gd name="connsiteY12" fmla="*/ 1196897 h 2732590"/>
              <a:gd name="connsiteX13" fmla="*/ 7820350 w 9388955"/>
              <a:gd name="connsiteY13" fmla="*/ 1196897 h 2732590"/>
              <a:gd name="connsiteX14" fmla="*/ 7820350 w 9388955"/>
              <a:gd name="connsiteY14" fmla="*/ 14868 h 2732590"/>
              <a:gd name="connsiteX15" fmla="*/ 8311004 w 9388955"/>
              <a:gd name="connsiteY15" fmla="*/ 14868 h 2732590"/>
              <a:gd name="connsiteX16" fmla="*/ 8311004 w 9388955"/>
              <a:gd name="connsiteY16" fmla="*/ 713678 h 2732590"/>
              <a:gd name="connsiteX17" fmla="*/ 8660409 w 9388955"/>
              <a:gd name="connsiteY17" fmla="*/ 713678 h 2732590"/>
              <a:gd name="connsiteX18" fmla="*/ 8660409 w 9388955"/>
              <a:gd name="connsiteY18" fmla="*/ 817756 h 2732590"/>
              <a:gd name="connsiteX19" fmla="*/ 8719882 w 9388955"/>
              <a:gd name="connsiteY19" fmla="*/ 817756 h 2732590"/>
              <a:gd name="connsiteX20" fmla="*/ 8719882 w 9388955"/>
              <a:gd name="connsiteY20" fmla="*/ 1561170 h 2732590"/>
              <a:gd name="connsiteX21" fmla="*/ 9388955 w 9388955"/>
              <a:gd name="connsiteY21" fmla="*/ 1561170 h 2732590"/>
              <a:gd name="connsiteX0" fmla="*/ 0 w 9388955"/>
              <a:gd name="connsiteY0" fmla="*/ 1568231 h 2732590"/>
              <a:gd name="connsiteX1" fmla="*/ 4067714 w 9388955"/>
              <a:gd name="connsiteY1" fmla="*/ 1564701 h 2732590"/>
              <a:gd name="connsiteX2" fmla="*/ 4074775 w 9388955"/>
              <a:gd name="connsiteY2" fmla="*/ 2728331 h 2732590"/>
              <a:gd name="connsiteX3" fmla="*/ 6296350 w 9388955"/>
              <a:gd name="connsiteY3" fmla="*/ 2728331 h 2732590"/>
              <a:gd name="connsiteX4" fmla="*/ 6296350 w 9388955"/>
              <a:gd name="connsiteY4" fmla="*/ 1576039 h 2732590"/>
              <a:gd name="connsiteX5" fmla="*/ 6809306 w 9388955"/>
              <a:gd name="connsiteY5" fmla="*/ 1576039 h 2732590"/>
              <a:gd name="connsiteX6" fmla="*/ 6809306 w 9388955"/>
              <a:gd name="connsiteY6" fmla="*/ 2729415 h 2732590"/>
              <a:gd name="connsiteX7" fmla="*/ 7188448 w 9388955"/>
              <a:gd name="connsiteY7" fmla="*/ 2732590 h 2732590"/>
              <a:gd name="connsiteX8" fmla="*/ 7188448 w 9388955"/>
              <a:gd name="connsiteY8" fmla="*/ 0 h 2732590"/>
              <a:gd name="connsiteX9" fmla="*/ 7582458 w 9388955"/>
              <a:gd name="connsiteY9" fmla="*/ 0 h 2732590"/>
              <a:gd name="connsiteX10" fmla="*/ 7582458 w 9388955"/>
              <a:gd name="connsiteY10" fmla="*/ 973873 h 2732590"/>
              <a:gd name="connsiteX11" fmla="*/ 7679101 w 9388955"/>
              <a:gd name="connsiteY11" fmla="*/ 973873 h 2732590"/>
              <a:gd name="connsiteX12" fmla="*/ 7679101 w 9388955"/>
              <a:gd name="connsiteY12" fmla="*/ 1196897 h 2732590"/>
              <a:gd name="connsiteX13" fmla="*/ 7820350 w 9388955"/>
              <a:gd name="connsiteY13" fmla="*/ 1196897 h 2732590"/>
              <a:gd name="connsiteX14" fmla="*/ 7820350 w 9388955"/>
              <a:gd name="connsiteY14" fmla="*/ 14868 h 2732590"/>
              <a:gd name="connsiteX15" fmla="*/ 8311004 w 9388955"/>
              <a:gd name="connsiteY15" fmla="*/ 14868 h 2732590"/>
              <a:gd name="connsiteX16" fmla="*/ 8311004 w 9388955"/>
              <a:gd name="connsiteY16" fmla="*/ 713678 h 2732590"/>
              <a:gd name="connsiteX17" fmla="*/ 8660409 w 9388955"/>
              <a:gd name="connsiteY17" fmla="*/ 713678 h 2732590"/>
              <a:gd name="connsiteX18" fmla="*/ 8660409 w 9388955"/>
              <a:gd name="connsiteY18" fmla="*/ 817756 h 2732590"/>
              <a:gd name="connsiteX19" fmla="*/ 8719882 w 9388955"/>
              <a:gd name="connsiteY19" fmla="*/ 817756 h 2732590"/>
              <a:gd name="connsiteX20" fmla="*/ 8719882 w 9388955"/>
              <a:gd name="connsiteY20" fmla="*/ 1561170 h 2732590"/>
              <a:gd name="connsiteX21" fmla="*/ 9388955 w 9388955"/>
              <a:gd name="connsiteY21" fmla="*/ 1561170 h 2732590"/>
              <a:gd name="connsiteX0" fmla="*/ 0 w 9388955"/>
              <a:gd name="connsiteY0" fmla="*/ 1564700 h 2732590"/>
              <a:gd name="connsiteX1" fmla="*/ 4067714 w 9388955"/>
              <a:gd name="connsiteY1" fmla="*/ 1564701 h 2732590"/>
              <a:gd name="connsiteX2" fmla="*/ 4074775 w 9388955"/>
              <a:gd name="connsiteY2" fmla="*/ 2728331 h 2732590"/>
              <a:gd name="connsiteX3" fmla="*/ 6296350 w 9388955"/>
              <a:gd name="connsiteY3" fmla="*/ 2728331 h 2732590"/>
              <a:gd name="connsiteX4" fmla="*/ 6296350 w 9388955"/>
              <a:gd name="connsiteY4" fmla="*/ 1576039 h 2732590"/>
              <a:gd name="connsiteX5" fmla="*/ 6809306 w 9388955"/>
              <a:gd name="connsiteY5" fmla="*/ 1576039 h 2732590"/>
              <a:gd name="connsiteX6" fmla="*/ 6809306 w 9388955"/>
              <a:gd name="connsiteY6" fmla="*/ 2729415 h 2732590"/>
              <a:gd name="connsiteX7" fmla="*/ 7188448 w 9388955"/>
              <a:gd name="connsiteY7" fmla="*/ 2732590 h 2732590"/>
              <a:gd name="connsiteX8" fmla="*/ 7188448 w 9388955"/>
              <a:gd name="connsiteY8" fmla="*/ 0 h 2732590"/>
              <a:gd name="connsiteX9" fmla="*/ 7582458 w 9388955"/>
              <a:gd name="connsiteY9" fmla="*/ 0 h 2732590"/>
              <a:gd name="connsiteX10" fmla="*/ 7582458 w 9388955"/>
              <a:gd name="connsiteY10" fmla="*/ 973873 h 2732590"/>
              <a:gd name="connsiteX11" fmla="*/ 7679101 w 9388955"/>
              <a:gd name="connsiteY11" fmla="*/ 973873 h 2732590"/>
              <a:gd name="connsiteX12" fmla="*/ 7679101 w 9388955"/>
              <a:gd name="connsiteY12" fmla="*/ 1196897 h 2732590"/>
              <a:gd name="connsiteX13" fmla="*/ 7820350 w 9388955"/>
              <a:gd name="connsiteY13" fmla="*/ 1196897 h 2732590"/>
              <a:gd name="connsiteX14" fmla="*/ 7820350 w 9388955"/>
              <a:gd name="connsiteY14" fmla="*/ 14868 h 2732590"/>
              <a:gd name="connsiteX15" fmla="*/ 8311004 w 9388955"/>
              <a:gd name="connsiteY15" fmla="*/ 14868 h 2732590"/>
              <a:gd name="connsiteX16" fmla="*/ 8311004 w 9388955"/>
              <a:gd name="connsiteY16" fmla="*/ 713678 h 2732590"/>
              <a:gd name="connsiteX17" fmla="*/ 8660409 w 9388955"/>
              <a:gd name="connsiteY17" fmla="*/ 713678 h 2732590"/>
              <a:gd name="connsiteX18" fmla="*/ 8660409 w 9388955"/>
              <a:gd name="connsiteY18" fmla="*/ 817756 h 2732590"/>
              <a:gd name="connsiteX19" fmla="*/ 8719882 w 9388955"/>
              <a:gd name="connsiteY19" fmla="*/ 817756 h 2732590"/>
              <a:gd name="connsiteX20" fmla="*/ 8719882 w 9388955"/>
              <a:gd name="connsiteY20" fmla="*/ 1561170 h 2732590"/>
              <a:gd name="connsiteX21" fmla="*/ 9388955 w 9388955"/>
              <a:gd name="connsiteY21" fmla="*/ 1561170 h 2732590"/>
              <a:gd name="connsiteX0" fmla="*/ 0 w 12195844"/>
              <a:gd name="connsiteY0" fmla="*/ 1564700 h 2732590"/>
              <a:gd name="connsiteX1" fmla="*/ 6874603 w 12195844"/>
              <a:gd name="connsiteY1" fmla="*/ 1564701 h 2732590"/>
              <a:gd name="connsiteX2" fmla="*/ 6881664 w 12195844"/>
              <a:gd name="connsiteY2" fmla="*/ 2728331 h 2732590"/>
              <a:gd name="connsiteX3" fmla="*/ 9103239 w 12195844"/>
              <a:gd name="connsiteY3" fmla="*/ 2728331 h 2732590"/>
              <a:gd name="connsiteX4" fmla="*/ 9103239 w 12195844"/>
              <a:gd name="connsiteY4" fmla="*/ 1576039 h 2732590"/>
              <a:gd name="connsiteX5" fmla="*/ 9616195 w 12195844"/>
              <a:gd name="connsiteY5" fmla="*/ 1576039 h 2732590"/>
              <a:gd name="connsiteX6" fmla="*/ 9616195 w 12195844"/>
              <a:gd name="connsiteY6" fmla="*/ 2729415 h 2732590"/>
              <a:gd name="connsiteX7" fmla="*/ 9995337 w 12195844"/>
              <a:gd name="connsiteY7" fmla="*/ 2732590 h 2732590"/>
              <a:gd name="connsiteX8" fmla="*/ 9995337 w 12195844"/>
              <a:gd name="connsiteY8" fmla="*/ 0 h 2732590"/>
              <a:gd name="connsiteX9" fmla="*/ 10389347 w 12195844"/>
              <a:gd name="connsiteY9" fmla="*/ 0 h 2732590"/>
              <a:gd name="connsiteX10" fmla="*/ 10389347 w 12195844"/>
              <a:gd name="connsiteY10" fmla="*/ 973873 h 2732590"/>
              <a:gd name="connsiteX11" fmla="*/ 10485990 w 12195844"/>
              <a:gd name="connsiteY11" fmla="*/ 973873 h 2732590"/>
              <a:gd name="connsiteX12" fmla="*/ 10485990 w 12195844"/>
              <a:gd name="connsiteY12" fmla="*/ 1196897 h 2732590"/>
              <a:gd name="connsiteX13" fmla="*/ 10627239 w 12195844"/>
              <a:gd name="connsiteY13" fmla="*/ 1196897 h 2732590"/>
              <a:gd name="connsiteX14" fmla="*/ 10627239 w 12195844"/>
              <a:gd name="connsiteY14" fmla="*/ 14868 h 2732590"/>
              <a:gd name="connsiteX15" fmla="*/ 11117893 w 12195844"/>
              <a:gd name="connsiteY15" fmla="*/ 14868 h 2732590"/>
              <a:gd name="connsiteX16" fmla="*/ 11117893 w 12195844"/>
              <a:gd name="connsiteY16" fmla="*/ 713678 h 2732590"/>
              <a:gd name="connsiteX17" fmla="*/ 11467298 w 12195844"/>
              <a:gd name="connsiteY17" fmla="*/ 713678 h 2732590"/>
              <a:gd name="connsiteX18" fmla="*/ 11467298 w 12195844"/>
              <a:gd name="connsiteY18" fmla="*/ 817756 h 2732590"/>
              <a:gd name="connsiteX19" fmla="*/ 11526771 w 12195844"/>
              <a:gd name="connsiteY19" fmla="*/ 817756 h 2732590"/>
              <a:gd name="connsiteX20" fmla="*/ 11526771 w 12195844"/>
              <a:gd name="connsiteY20" fmla="*/ 1561170 h 2732590"/>
              <a:gd name="connsiteX21" fmla="*/ 12195844 w 12195844"/>
              <a:gd name="connsiteY21" fmla="*/ 1561170 h 273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5844" h="2732590">
                <a:moveTo>
                  <a:pt x="0" y="1564700"/>
                </a:moveTo>
                <a:lnTo>
                  <a:pt x="6874603" y="1564701"/>
                </a:lnTo>
                <a:cubicBezTo>
                  <a:pt x="6873426" y="1953755"/>
                  <a:pt x="6882841" y="2339277"/>
                  <a:pt x="6881664" y="2728331"/>
                </a:cubicBezTo>
                <a:lnTo>
                  <a:pt x="9103239" y="2728331"/>
                </a:lnTo>
                <a:lnTo>
                  <a:pt x="9103239" y="1576039"/>
                </a:lnTo>
                <a:lnTo>
                  <a:pt x="9616195" y="1576039"/>
                </a:lnTo>
                <a:lnTo>
                  <a:pt x="9616195" y="2729415"/>
                </a:lnTo>
                <a:lnTo>
                  <a:pt x="9995337" y="2732590"/>
                </a:lnTo>
                <a:lnTo>
                  <a:pt x="9995337" y="0"/>
                </a:lnTo>
                <a:lnTo>
                  <a:pt x="10389347" y="0"/>
                </a:lnTo>
                <a:lnTo>
                  <a:pt x="10389347" y="973873"/>
                </a:lnTo>
                <a:lnTo>
                  <a:pt x="10485990" y="973873"/>
                </a:lnTo>
                <a:lnTo>
                  <a:pt x="10485990" y="1196897"/>
                </a:lnTo>
                <a:lnTo>
                  <a:pt x="10627239" y="1196897"/>
                </a:lnTo>
                <a:lnTo>
                  <a:pt x="10627239" y="14868"/>
                </a:lnTo>
                <a:lnTo>
                  <a:pt x="11117893" y="14868"/>
                </a:lnTo>
                <a:lnTo>
                  <a:pt x="11117893" y="713678"/>
                </a:lnTo>
                <a:lnTo>
                  <a:pt x="11467298" y="713678"/>
                </a:lnTo>
                <a:lnTo>
                  <a:pt x="11467298" y="817756"/>
                </a:lnTo>
                <a:lnTo>
                  <a:pt x="11526771" y="817756"/>
                </a:lnTo>
                <a:lnTo>
                  <a:pt x="11526771" y="1561170"/>
                </a:lnTo>
                <a:lnTo>
                  <a:pt x="12195844" y="1561170"/>
                </a:lnTo>
              </a:path>
            </a:pathLst>
          </a:custGeom>
          <a:noFill/>
          <a:ln w="44450">
            <a:solidFill>
              <a:srgbClr val="00A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4" name="Freeform 13"/>
          <p:cNvSpPr/>
          <p:nvPr userDrawn="1"/>
        </p:nvSpPr>
        <p:spPr>
          <a:xfrm>
            <a:off x="2" y="2779423"/>
            <a:ext cx="9139237" cy="1250950"/>
          </a:xfrm>
          <a:custGeom>
            <a:avLst/>
            <a:gdLst>
              <a:gd name="connsiteX0" fmla="*/ 0 w 9366250"/>
              <a:gd name="connsiteY0" fmla="*/ 1250950 h 1250950"/>
              <a:gd name="connsiteX1" fmla="*/ 4718050 w 9366250"/>
              <a:gd name="connsiteY1" fmla="*/ 1250950 h 1250950"/>
              <a:gd name="connsiteX2" fmla="*/ 4718050 w 9366250"/>
              <a:gd name="connsiteY2" fmla="*/ 762000 h 1250950"/>
              <a:gd name="connsiteX3" fmla="*/ 4984750 w 9366250"/>
              <a:gd name="connsiteY3" fmla="*/ 495300 h 1250950"/>
              <a:gd name="connsiteX4" fmla="*/ 5175250 w 9366250"/>
              <a:gd name="connsiteY4" fmla="*/ 685800 h 1250950"/>
              <a:gd name="connsiteX5" fmla="*/ 5175250 w 9366250"/>
              <a:gd name="connsiteY5" fmla="*/ 0 h 1250950"/>
              <a:gd name="connsiteX6" fmla="*/ 5835650 w 9366250"/>
              <a:gd name="connsiteY6" fmla="*/ 0 h 1250950"/>
              <a:gd name="connsiteX7" fmla="*/ 5835650 w 9366250"/>
              <a:gd name="connsiteY7" fmla="*/ 1244600 h 1250950"/>
              <a:gd name="connsiteX8" fmla="*/ 9366250 w 9366250"/>
              <a:gd name="connsiteY8" fmla="*/ 1244600 h 1250950"/>
              <a:gd name="connsiteX0" fmla="*/ 0 w 12204985"/>
              <a:gd name="connsiteY0" fmla="*/ 1250950 h 1250950"/>
              <a:gd name="connsiteX1" fmla="*/ 7556785 w 12204985"/>
              <a:gd name="connsiteY1" fmla="*/ 1250950 h 1250950"/>
              <a:gd name="connsiteX2" fmla="*/ 7556785 w 12204985"/>
              <a:gd name="connsiteY2" fmla="*/ 762000 h 1250950"/>
              <a:gd name="connsiteX3" fmla="*/ 7823485 w 12204985"/>
              <a:gd name="connsiteY3" fmla="*/ 495300 h 1250950"/>
              <a:gd name="connsiteX4" fmla="*/ 8013985 w 12204985"/>
              <a:gd name="connsiteY4" fmla="*/ 685800 h 1250950"/>
              <a:gd name="connsiteX5" fmla="*/ 8013985 w 12204985"/>
              <a:gd name="connsiteY5" fmla="*/ 0 h 1250950"/>
              <a:gd name="connsiteX6" fmla="*/ 8674385 w 12204985"/>
              <a:gd name="connsiteY6" fmla="*/ 0 h 1250950"/>
              <a:gd name="connsiteX7" fmla="*/ 8674385 w 12204985"/>
              <a:gd name="connsiteY7" fmla="*/ 1244600 h 1250950"/>
              <a:gd name="connsiteX8" fmla="*/ 12204985 w 12204985"/>
              <a:gd name="connsiteY8" fmla="*/ 1244600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4985" h="1250950">
                <a:moveTo>
                  <a:pt x="0" y="1250950"/>
                </a:moveTo>
                <a:lnTo>
                  <a:pt x="7556785" y="1250950"/>
                </a:lnTo>
                <a:lnTo>
                  <a:pt x="7556785" y="762000"/>
                </a:lnTo>
                <a:lnTo>
                  <a:pt x="7823485" y="495300"/>
                </a:lnTo>
                <a:lnTo>
                  <a:pt x="8013985" y="685800"/>
                </a:lnTo>
                <a:lnTo>
                  <a:pt x="8013985" y="0"/>
                </a:lnTo>
                <a:lnTo>
                  <a:pt x="8674385" y="0"/>
                </a:lnTo>
                <a:lnTo>
                  <a:pt x="8674385" y="1244600"/>
                </a:lnTo>
                <a:lnTo>
                  <a:pt x="12204985" y="1244600"/>
                </a:lnTo>
              </a:path>
            </a:pathLst>
          </a:custGeom>
          <a:noFill/>
          <a:ln w="44450">
            <a:solidFill>
              <a:srgbClr val="E643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FF"/>
              </a:solidFill>
            </a:endParaRPr>
          </a:p>
        </p:txBody>
      </p:sp>
      <p:sp>
        <p:nvSpPr>
          <p:cNvPr id="16" name="Freeform 15"/>
          <p:cNvSpPr/>
          <p:nvPr userDrawn="1"/>
        </p:nvSpPr>
        <p:spPr>
          <a:xfrm>
            <a:off x="3" y="914400"/>
            <a:ext cx="9142013" cy="3610248"/>
          </a:xfrm>
          <a:custGeom>
            <a:avLst/>
            <a:gdLst>
              <a:gd name="connsiteX0" fmla="*/ 0 w 9366637"/>
              <a:gd name="connsiteY0" fmla="*/ 3299792 h 3609893"/>
              <a:gd name="connsiteX1" fmla="*/ 4810539 w 9366637"/>
              <a:gd name="connsiteY1" fmla="*/ 3299792 h 3609893"/>
              <a:gd name="connsiteX2" fmla="*/ 4810539 w 9366637"/>
              <a:gd name="connsiteY2" fmla="*/ 3609893 h 3609893"/>
              <a:gd name="connsiteX3" fmla="*/ 5550010 w 9366637"/>
              <a:gd name="connsiteY3" fmla="*/ 3609893 h 3609893"/>
              <a:gd name="connsiteX4" fmla="*/ 5550010 w 9366637"/>
              <a:gd name="connsiteY4" fmla="*/ 2671639 h 3609893"/>
              <a:gd name="connsiteX5" fmla="*/ 6106602 w 9366637"/>
              <a:gd name="connsiteY5" fmla="*/ 2671639 h 3609893"/>
              <a:gd name="connsiteX6" fmla="*/ 6106602 w 9366637"/>
              <a:gd name="connsiteY6" fmla="*/ 2234317 h 3609893"/>
              <a:gd name="connsiteX7" fmla="*/ 6305384 w 9366637"/>
              <a:gd name="connsiteY7" fmla="*/ 2234317 h 3609893"/>
              <a:gd name="connsiteX8" fmla="*/ 6305384 w 9366637"/>
              <a:gd name="connsiteY8" fmla="*/ 135173 h 3609893"/>
              <a:gd name="connsiteX9" fmla="*/ 6599583 w 9366637"/>
              <a:gd name="connsiteY9" fmla="*/ 135173 h 3609893"/>
              <a:gd name="connsiteX10" fmla="*/ 6599583 w 9366637"/>
              <a:gd name="connsiteY10" fmla="*/ 0 h 3609893"/>
              <a:gd name="connsiteX11" fmla="*/ 6981245 w 9366637"/>
              <a:gd name="connsiteY11" fmla="*/ 0 h 3609893"/>
              <a:gd name="connsiteX12" fmla="*/ 6981245 w 9366637"/>
              <a:gd name="connsiteY12" fmla="*/ 3307743 h 3609893"/>
              <a:gd name="connsiteX13" fmla="*/ 9366637 w 9366637"/>
              <a:gd name="connsiteY13" fmla="*/ 3307743 h 3609893"/>
              <a:gd name="connsiteX0" fmla="*/ 0 w 9366637"/>
              <a:gd name="connsiteY0" fmla="*/ 3299792 h 3609893"/>
              <a:gd name="connsiteX1" fmla="*/ 3917322 w 9366637"/>
              <a:gd name="connsiteY1" fmla="*/ 3299792 h 3609893"/>
              <a:gd name="connsiteX2" fmla="*/ 4810539 w 9366637"/>
              <a:gd name="connsiteY2" fmla="*/ 3609893 h 3609893"/>
              <a:gd name="connsiteX3" fmla="*/ 5550010 w 9366637"/>
              <a:gd name="connsiteY3" fmla="*/ 3609893 h 3609893"/>
              <a:gd name="connsiteX4" fmla="*/ 5550010 w 9366637"/>
              <a:gd name="connsiteY4" fmla="*/ 2671639 h 3609893"/>
              <a:gd name="connsiteX5" fmla="*/ 6106602 w 9366637"/>
              <a:gd name="connsiteY5" fmla="*/ 2671639 h 3609893"/>
              <a:gd name="connsiteX6" fmla="*/ 6106602 w 9366637"/>
              <a:gd name="connsiteY6" fmla="*/ 2234317 h 3609893"/>
              <a:gd name="connsiteX7" fmla="*/ 6305384 w 9366637"/>
              <a:gd name="connsiteY7" fmla="*/ 2234317 h 3609893"/>
              <a:gd name="connsiteX8" fmla="*/ 6305384 w 9366637"/>
              <a:gd name="connsiteY8" fmla="*/ 135173 h 3609893"/>
              <a:gd name="connsiteX9" fmla="*/ 6599583 w 9366637"/>
              <a:gd name="connsiteY9" fmla="*/ 135173 h 3609893"/>
              <a:gd name="connsiteX10" fmla="*/ 6599583 w 9366637"/>
              <a:gd name="connsiteY10" fmla="*/ 0 h 3609893"/>
              <a:gd name="connsiteX11" fmla="*/ 6981245 w 9366637"/>
              <a:gd name="connsiteY11" fmla="*/ 0 h 3609893"/>
              <a:gd name="connsiteX12" fmla="*/ 6981245 w 9366637"/>
              <a:gd name="connsiteY12" fmla="*/ 3307743 h 3609893"/>
              <a:gd name="connsiteX13" fmla="*/ 9366637 w 9366637"/>
              <a:gd name="connsiteY13" fmla="*/ 3307743 h 3609893"/>
              <a:gd name="connsiteX0" fmla="*/ 0 w 9366637"/>
              <a:gd name="connsiteY0" fmla="*/ 3299792 h 3613423"/>
              <a:gd name="connsiteX1" fmla="*/ 3917322 w 9366637"/>
              <a:gd name="connsiteY1" fmla="*/ 3299792 h 3613423"/>
              <a:gd name="connsiteX2" fmla="*/ 3917322 w 9366637"/>
              <a:gd name="connsiteY2" fmla="*/ 3613423 h 3613423"/>
              <a:gd name="connsiteX3" fmla="*/ 5550010 w 9366637"/>
              <a:gd name="connsiteY3" fmla="*/ 3609893 h 3613423"/>
              <a:gd name="connsiteX4" fmla="*/ 5550010 w 9366637"/>
              <a:gd name="connsiteY4" fmla="*/ 2671639 h 3613423"/>
              <a:gd name="connsiteX5" fmla="*/ 6106602 w 9366637"/>
              <a:gd name="connsiteY5" fmla="*/ 2671639 h 3613423"/>
              <a:gd name="connsiteX6" fmla="*/ 6106602 w 9366637"/>
              <a:gd name="connsiteY6" fmla="*/ 2234317 h 3613423"/>
              <a:gd name="connsiteX7" fmla="*/ 6305384 w 9366637"/>
              <a:gd name="connsiteY7" fmla="*/ 2234317 h 3613423"/>
              <a:gd name="connsiteX8" fmla="*/ 6305384 w 9366637"/>
              <a:gd name="connsiteY8" fmla="*/ 135173 h 3613423"/>
              <a:gd name="connsiteX9" fmla="*/ 6599583 w 9366637"/>
              <a:gd name="connsiteY9" fmla="*/ 135173 h 3613423"/>
              <a:gd name="connsiteX10" fmla="*/ 6599583 w 9366637"/>
              <a:gd name="connsiteY10" fmla="*/ 0 h 3613423"/>
              <a:gd name="connsiteX11" fmla="*/ 6981245 w 9366637"/>
              <a:gd name="connsiteY11" fmla="*/ 0 h 3613423"/>
              <a:gd name="connsiteX12" fmla="*/ 6981245 w 9366637"/>
              <a:gd name="connsiteY12" fmla="*/ 3307743 h 3613423"/>
              <a:gd name="connsiteX13" fmla="*/ 9366637 w 9366637"/>
              <a:gd name="connsiteY13" fmla="*/ 3307743 h 3613423"/>
              <a:gd name="connsiteX0" fmla="*/ 0 w 9366637"/>
              <a:gd name="connsiteY0" fmla="*/ 3299792 h 3609893"/>
              <a:gd name="connsiteX1" fmla="*/ 3917322 w 9366637"/>
              <a:gd name="connsiteY1" fmla="*/ 3299792 h 3609893"/>
              <a:gd name="connsiteX2" fmla="*/ 3920852 w 9366637"/>
              <a:gd name="connsiteY2" fmla="*/ 3609893 h 3609893"/>
              <a:gd name="connsiteX3" fmla="*/ 5550010 w 9366637"/>
              <a:gd name="connsiteY3" fmla="*/ 3609893 h 3609893"/>
              <a:gd name="connsiteX4" fmla="*/ 5550010 w 9366637"/>
              <a:gd name="connsiteY4" fmla="*/ 2671639 h 3609893"/>
              <a:gd name="connsiteX5" fmla="*/ 6106602 w 9366637"/>
              <a:gd name="connsiteY5" fmla="*/ 2671639 h 3609893"/>
              <a:gd name="connsiteX6" fmla="*/ 6106602 w 9366637"/>
              <a:gd name="connsiteY6" fmla="*/ 2234317 h 3609893"/>
              <a:gd name="connsiteX7" fmla="*/ 6305384 w 9366637"/>
              <a:gd name="connsiteY7" fmla="*/ 2234317 h 3609893"/>
              <a:gd name="connsiteX8" fmla="*/ 6305384 w 9366637"/>
              <a:gd name="connsiteY8" fmla="*/ 135173 h 3609893"/>
              <a:gd name="connsiteX9" fmla="*/ 6599583 w 9366637"/>
              <a:gd name="connsiteY9" fmla="*/ 135173 h 3609893"/>
              <a:gd name="connsiteX10" fmla="*/ 6599583 w 9366637"/>
              <a:gd name="connsiteY10" fmla="*/ 0 h 3609893"/>
              <a:gd name="connsiteX11" fmla="*/ 6981245 w 9366637"/>
              <a:gd name="connsiteY11" fmla="*/ 0 h 3609893"/>
              <a:gd name="connsiteX12" fmla="*/ 6981245 w 9366637"/>
              <a:gd name="connsiteY12" fmla="*/ 3307743 h 3609893"/>
              <a:gd name="connsiteX13" fmla="*/ 9366637 w 9366637"/>
              <a:gd name="connsiteY13" fmla="*/ 3307743 h 3609893"/>
              <a:gd name="connsiteX0" fmla="*/ 0 w 9366637"/>
              <a:gd name="connsiteY0" fmla="*/ 3299792 h 3613423"/>
              <a:gd name="connsiteX1" fmla="*/ 3917322 w 9366637"/>
              <a:gd name="connsiteY1" fmla="*/ 3299792 h 3613423"/>
              <a:gd name="connsiteX2" fmla="*/ 3913791 w 9366637"/>
              <a:gd name="connsiteY2" fmla="*/ 3613423 h 3613423"/>
              <a:gd name="connsiteX3" fmla="*/ 5550010 w 9366637"/>
              <a:gd name="connsiteY3" fmla="*/ 3609893 h 3613423"/>
              <a:gd name="connsiteX4" fmla="*/ 5550010 w 9366637"/>
              <a:gd name="connsiteY4" fmla="*/ 2671639 h 3613423"/>
              <a:gd name="connsiteX5" fmla="*/ 6106602 w 9366637"/>
              <a:gd name="connsiteY5" fmla="*/ 2671639 h 3613423"/>
              <a:gd name="connsiteX6" fmla="*/ 6106602 w 9366637"/>
              <a:gd name="connsiteY6" fmla="*/ 2234317 h 3613423"/>
              <a:gd name="connsiteX7" fmla="*/ 6305384 w 9366637"/>
              <a:gd name="connsiteY7" fmla="*/ 2234317 h 3613423"/>
              <a:gd name="connsiteX8" fmla="*/ 6305384 w 9366637"/>
              <a:gd name="connsiteY8" fmla="*/ 135173 h 3613423"/>
              <a:gd name="connsiteX9" fmla="*/ 6599583 w 9366637"/>
              <a:gd name="connsiteY9" fmla="*/ 135173 h 3613423"/>
              <a:gd name="connsiteX10" fmla="*/ 6599583 w 9366637"/>
              <a:gd name="connsiteY10" fmla="*/ 0 h 3613423"/>
              <a:gd name="connsiteX11" fmla="*/ 6981245 w 9366637"/>
              <a:gd name="connsiteY11" fmla="*/ 0 h 3613423"/>
              <a:gd name="connsiteX12" fmla="*/ 6981245 w 9366637"/>
              <a:gd name="connsiteY12" fmla="*/ 3307743 h 3613423"/>
              <a:gd name="connsiteX13" fmla="*/ 9366637 w 9366637"/>
              <a:gd name="connsiteY13" fmla="*/ 3307743 h 3613423"/>
              <a:gd name="connsiteX0" fmla="*/ 0 w 9366637"/>
              <a:gd name="connsiteY0" fmla="*/ 3299792 h 3616598"/>
              <a:gd name="connsiteX1" fmla="*/ 3917322 w 9366637"/>
              <a:gd name="connsiteY1" fmla="*/ 3299792 h 3616598"/>
              <a:gd name="connsiteX2" fmla="*/ 3920141 w 9366637"/>
              <a:gd name="connsiteY2" fmla="*/ 3616598 h 3616598"/>
              <a:gd name="connsiteX3" fmla="*/ 5550010 w 9366637"/>
              <a:gd name="connsiteY3" fmla="*/ 3609893 h 3616598"/>
              <a:gd name="connsiteX4" fmla="*/ 5550010 w 9366637"/>
              <a:gd name="connsiteY4" fmla="*/ 2671639 h 3616598"/>
              <a:gd name="connsiteX5" fmla="*/ 6106602 w 9366637"/>
              <a:gd name="connsiteY5" fmla="*/ 2671639 h 3616598"/>
              <a:gd name="connsiteX6" fmla="*/ 6106602 w 9366637"/>
              <a:gd name="connsiteY6" fmla="*/ 2234317 h 3616598"/>
              <a:gd name="connsiteX7" fmla="*/ 6305384 w 9366637"/>
              <a:gd name="connsiteY7" fmla="*/ 2234317 h 3616598"/>
              <a:gd name="connsiteX8" fmla="*/ 6305384 w 9366637"/>
              <a:gd name="connsiteY8" fmla="*/ 135173 h 3616598"/>
              <a:gd name="connsiteX9" fmla="*/ 6599583 w 9366637"/>
              <a:gd name="connsiteY9" fmla="*/ 135173 h 3616598"/>
              <a:gd name="connsiteX10" fmla="*/ 6599583 w 9366637"/>
              <a:gd name="connsiteY10" fmla="*/ 0 h 3616598"/>
              <a:gd name="connsiteX11" fmla="*/ 6981245 w 9366637"/>
              <a:gd name="connsiteY11" fmla="*/ 0 h 3616598"/>
              <a:gd name="connsiteX12" fmla="*/ 6981245 w 9366637"/>
              <a:gd name="connsiteY12" fmla="*/ 3307743 h 3616598"/>
              <a:gd name="connsiteX13" fmla="*/ 9366637 w 9366637"/>
              <a:gd name="connsiteY13" fmla="*/ 3307743 h 3616598"/>
              <a:gd name="connsiteX0" fmla="*/ 0 w 9366637"/>
              <a:gd name="connsiteY0" fmla="*/ 3299792 h 3613423"/>
              <a:gd name="connsiteX1" fmla="*/ 3917322 w 9366637"/>
              <a:gd name="connsiteY1" fmla="*/ 3299792 h 3613423"/>
              <a:gd name="connsiteX2" fmla="*/ 3913791 w 9366637"/>
              <a:gd name="connsiteY2" fmla="*/ 3613423 h 3613423"/>
              <a:gd name="connsiteX3" fmla="*/ 5550010 w 9366637"/>
              <a:gd name="connsiteY3" fmla="*/ 3609893 h 3613423"/>
              <a:gd name="connsiteX4" fmla="*/ 5550010 w 9366637"/>
              <a:gd name="connsiteY4" fmla="*/ 2671639 h 3613423"/>
              <a:gd name="connsiteX5" fmla="*/ 6106602 w 9366637"/>
              <a:gd name="connsiteY5" fmla="*/ 2671639 h 3613423"/>
              <a:gd name="connsiteX6" fmla="*/ 6106602 w 9366637"/>
              <a:gd name="connsiteY6" fmla="*/ 2234317 h 3613423"/>
              <a:gd name="connsiteX7" fmla="*/ 6305384 w 9366637"/>
              <a:gd name="connsiteY7" fmla="*/ 2234317 h 3613423"/>
              <a:gd name="connsiteX8" fmla="*/ 6305384 w 9366637"/>
              <a:gd name="connsiteY8" fmla="*/ 135173 h 3613423"/>
              <a:gd name="connsiteX9" fmla="*/ 6599583 w 9366637"/>
              <a:gd name="connsiteY9" fmla="*/ 135173 h 3613423"/>
              <a:gd name="connsiteX10" fmla="*/ 6599583 w 9366637"/>
              <a:gd name="connsiteY10" fmla="*/ 0 h 3613423"/>
              <a:gd name="connsiteX11" fmla="*/ 6981245 w 9366637"/>
              <a:gd name="connsiteY11" fmla="*/ 0 h 3613423"/>
              <a:gd name="connsiteX12" fmla="*/ 6981245 w 9366637"/>
              <a:gd name="connsiteY12" fmla="*/ 3307743 h 3613423"/>
              <a:gd name="connsiteX13" fmla="*/ 9366637 w 9366637"/>
              <a:gd name="connsiteY13" fmla="*/ 3307743 h 3613423"/>
              <a:gd name="connsiteX0" fmla="*/ 0 w 9366637"/>
              <a:gd name="connsiteY0" fmla="*/ 3299792 h 3610248"/>
              <a:gd name="connsiteX1" fmla="*/ 3917322 w 9366637"/>
              <a:gd name="connsiteY1" fmla="*/ 3299792 h 3610248"/>
              <a:gd name="connsiteX2" fmla="*/ 3916966 w 9366637"/>
              <a:gd name="connsiteY2" fmla="*/ 3610248 h 3610248"/>
              <a:gd name="connsiteX3" fmla="*/ 5550010 w 9366637"/>
              <a:gd name="connsiteY3" fmla="*/ 3609893 h 3610248"/>
              <a:gd name="connsiteX4" fmla="*/ 5550010 w 9366637"/>
              <a:gd name="connsiteY4" fmla="*/ 2671639 h 3610248"/>
              <a:gd name="connsiteX5" fmla="*/ 6106602 w 9366637"/>
              <a:gd name="connsiteY5" fmla="*/ 2671639 h 3610248"/>
              <a:gd name="connsiteX6" fmla="*/ 6106602 w 9366637"/>
              <a:gd name="connsiteY6" fmla="*/ 2234317 h 3610248"/>
              <a:gd name="connsiteX7" fmla="*/ 6305384 w 9366637"/>
              <a:gd name="connsiteY7" fmla="*/ 2234317 h 3610248"/>
              <a:gd name="connsiteX8" fmla="*/ 6305384 w 9366637"/>
              <a:gd name="connsiteY8" fmla="*/ 135173 h 3610248"/>
              <a:gd name="connsiteX9" fmla="*/ 6599583 w 9366637"/>
              <a:gd name="connsiteY9" fmla="*/ 135173 h 3610248"/>
              <a:gd name="connsiteX10" fmla="*/ 6599583 w 9366637"/>
              <a:gd name="connsiteY10" fmla="*/ 0 h 3610248"/>
              <a:gd name="connsiteX11" fmla="*/ 6981245 w 9366637"/>
              <a:gd name="connsiteY11" fmla="*/ 0 h 3610248"/>
              <a:gd name="connsiteX12" fmla="*/ 6981245 w 9366637"/>
              <a:gd name="connsiteY12" fmla="*/ 3307743 h 3610248"/>
              <a:gd name="connsiteX13" fmla="*/ 9366637 w 9366637"/>
              <a:gd name="connsiteY13" fmla="*/ 3307743 h 3610248"/>
              <a:gd name="connsiteX0" fmla="*/ 0 w 11905939"/>
              <a:gd name="connsiteY0" fmla="*/ 3299792 h 3610248"/>
              <a:gd name="connsiteX1" fmla="*/ 6456624 w 11905939"/>
              <a:gd name="connsiteY1" fmla="*/ 3299792 h 3610248"/>
              <a:gd name="connsiteX2" fmla="*/ 6456268 w 11905939"/>
              <a:gd name="connsiteY2" fmla="*/ 3610248 h 3610248"/>
              <a:gd name="connsiteX3" fmla="*/ 8089312 w 11905939"/>
              <a:gd name="connsiteY3" fmla="*/ 3609893 h 3610248"/>
              <a:gd name="connsiteX4" fmla="*/ 8089312 w 11905939"/>
              <a:gd name="connsiteY4" fmla="*/ 2671639 h 3610248"/>
              <a:gd name="connsiteX5" fmla="*/ 8645904 w 11905939"/>
              <a:gd name="connsiteY5" fmla="*/ 2671639 h 3610248"/>
              <a:gd name="connsiteX6" fmla="*/ 8645904 w 11905939"/>
              <a:gd name="connsiteY6" fmla="*/ 2234317 h 3610248"/>
              <a:gd name="connsiteX7" fmla="*/ 8844686 w 11905939"/>
              <a:gd name="connsiteY7" fmla="*/ 2234317 h 3610248"/>
              <a:gd name="connsiteX8" fmla="*/ 8844686 w 11905939"/>
              <a:gd name="connsiteY8" fmla="*/ 135173 h 3610248"/>
              <a:gd name="connsiteX9" fmla="*/ 9138885 w 11905939"/>
              <a:gd name="connsiteY9" fmla="*/ 135173 h 3610248"/>
              <a:gd name="connsiteX10" fmla="*/ 9138885 w 11905939"/>
              <a:gd name="connsiteY10" fmla="*/ 0 h 3610248"/>
              <a:gd name="connsiteX11" fmla="*/ 9520547 w 11905939"/>
              <a:gd name="connsiteY11" fmla="*/ 0 h 3610248"/>
              <a:gd name="connsiteX12" fmla="*/ 9520547 w 11905939"/>
              <a:gd name="connsiteY12" fmla="*/ 3307743 h 3610248"/>
              <a:gd name="connsiteX13" fmla="*/ 11905939 w 11905939"/>
              <a:gd name="connsiteY13" fmla="*/ 3307743 h 361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5939" h="3610248">
                <a:moveTo>
                  <a:pt x="0" y="3299792"/>
                </a:moveTo>
                <a:lnTo>
                  <a:pt x="6456624" y="3299792"/>
                </a:lnTo>
                <a:cubicBezTo>
                  <a:pt x="6457801" y="3403159"/>
                  <a:pt x="6455091" y="3506881"/>
                  <a:pt x="6456268" y="3610248"/>
                </a:cubicBezTo>
                <a:lnTo>
                  <a:pt x="8089312" y="3609893"/>
                </a:lnTo>
                <a:lnTo>
                  <a:pt x="8089312" y="2671639"/>
                </a:lnTo>
                <a:lnTo>
                  <a:pt x="8645904" y="2671639"/>
                </a:lnTo>
                <a:lnTo>
                  <a:pt x="8645904" y="2234317"/>
                </a:lnTo>
                <a:lnTo>
                  <a:pt x="8844686" y="2234317"/>
                </a:lnTo>
                <a:lnTo>
                  <a:pt x="8844686" y="135173"/>
                </a:lnTo>
                <a:lnTo>
                  <a:pt x="9138885" y="135173"/>
                </a:lnTo>
                <a:lnTo>
                  <a:pt x="9138885" y="0"/>
                </a:lnTo>
                <a:lnTo>
                  <a:pt x="9520547" y="0"/>
                </a:lnTo>
                <a:lnTo>
                  <a:pt x="9520547" y="3307743"/>
                </a:lnTo>
                <a:lnTo>
                  <a:pt x="11905939" y="3307743"/>
                </a:lnTo>
              </a:path>
            </a:pathLst>
          </a:custGeom>
          <a:noFill/>
          <a:ln w="44450">
            <a:solidFill>
              <a:srgbClr val="FFC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66" y="514351"/>
            <a:ext cx="139513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27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ng_powerstrips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20"/>
            <a:ext cx="8686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3"/>
          <p:cNvSpPr>
            <a:spLocks/>
          </p:cNvSpPr>
          <p:nvPr/>
        </p:nvSpPr>
        <p:spPr bwMode="auto">
          <a:xfrm>
            <a:off x="228600" y="228600"/>
            <a:ext cx="8686800" cy="59436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6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7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8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28710" y="3216282"/>
            <a:ext cx="1439863" cy="12529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  <a:cs typeface="Arial" pitchFamily="34" charset="0"/>
              </a:rPr>
              <a:t>Place your chosen image here. The four corners must just cover the arrow tips. For covers, the three pictures should be the same size and in a straight line.   </a:t>
            </a:r>
            <a:endParaRPr lang="en-US">
              <a:cs typeface="Arial" pitchFamily="34" charset="0"/>
            </a:endParaRPr>
          </a:p>
        </p:txBody>
      </p:sp>
      <p:pic>
        <p:nvPicPr>
          <p:cNvPr id="11" name="Picture 4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6"/>
            <a:ext cx="1955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09603" y="1810872"/>
            <a:ext cx="8043863" cy="5232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3" y="516415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76012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38BB-9649-430D-B19A-4D135FF5B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333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234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6BA53-BDA4-4E75-AFFA-1F9B94AE3DA8}" type="datetime1">
              <a:rPr lang="en-US" sz="2800" b="1">
                <a:solidFill>
                  <a:srgbClr val="0079C1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9/12/2018</a:t>
            </a:fld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A1E5-ABE7-41F3-9539-8625106F1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307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066800"/>
            <a:ext cx="39687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066800"/>
            <a:ext cx="39687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3CA8E-EE80-42F9-9AB7-ED3F927996F7}" type="datetime1">
              <a:rPr lang="en-US" sz="2800" b="1">
                <a:solidFill>
                  <a:srgbClr val="0079C1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9/12/2018</a:t>
            </a:fld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3D26-232A-4057-9F41-D1F5FD919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53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53" name="Rectangle 45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5715000"/>
          </a:xfrm>
          <a:prstGeom prst="rect">
            <a:avLst/>
          </a:prstGeom>
          <a:solidFill>
            <a:srgbClr val="1D17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1D1757"/>
              </a:solidFill>
            </a:endParaRPr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593726" y="1820863"/>
            <a:ext cx="794067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pic>
        <p:nvPicPr>
          <p:cNvPr id="43057" name="Picture 49" descr="PPT_b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902"/>
            <a:ext cx="891540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84" name="Rectangle 7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90550" y="5029202"/>
            <a:ext cx="7943850" cy="396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7" name="Picture 49" descr="NG_HWHFY_PMS300"/>
          <p:cNvPicPr>
            <a:picLocks noChangeAspect="1" noChangeArrowheads="1"/>
          </p:cNvPicPr>
          <p:nvPr userDrawn="1"/>
        </p:nvPicPr>
        <p:blipFill>
          <a:blip r:embed="rId3" cstate="print">
            <a:lum bright="10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6" y="609602"/>
            <a:ext cx="1724025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8516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79879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5819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7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56346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7FC722-324C-411A-A5B7-1F74F5A22C1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9/12/2018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674DD8-6B7C-4EAC-94F9-FC9387B7A482}" type="slidenum">
              <a:rPr lang="en-US" smtClean="0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066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03813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07834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6390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7877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17185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0032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0909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40095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7618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4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553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73763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53" name="Rectangle 45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5715000"/>
          </a:xfrm>
          <a:prstGeom prst="rect">
            <a:avLst/>
          </a:prstGeom>
          <a:solidFill>
            <a:srgbClr val="1D17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1D1757"/>
              </a:solidFill>
            </a:endParaRPr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820863"/>
            <a:ext cx="794067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pic>
        <p:nvPicPr>
          <p:cNvPr id="43057" name="Picture 49" descr="PPT_b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900"/>
            <a:ext cx="891540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84" name="Rectangle 7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90550" y="5029200"/>
            <a:ext cx="7943850" cy="396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7" name="Picture 49" descr="NG_HWHFY_PMS300"/>
          <p:cNvPicPr>
            <a:picLocks noChangeAspect="1" noChangeArrowheads="1"/>
          </p:cNvPicPr>
          <p:nvPr userDrawn="1"/>
        </p:nvPicPr>
        <p:blipFill>
          <a:blip r:embed="rId3" cstate="print">
            <a:lum bright="10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09600"/>
            <a:ext cx="1724025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834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78016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57556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8470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563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88991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62199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875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26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5715000"/>
          </a:xfrm>
          <a:prstGeom prst="rect">
            <a:avLst/>
          </a:prstGeom>
          <a:solidFill>
            <a:srgbClr val="1D17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1D1757"/>
              </a:solidFill>
              <a:cs typeface="Arial" pitchFamily="34" charset="0"/>
            </a:endParaRPr>
          </a:p>
        </p:txBody>
      </p:sp>
      <p:pic>
        <p:nvPicPr>
          <p:cNvPr id="5" name="Picture 49" descr="PPT_b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900"/>
            <a:ext cx="891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9" descr="NG_HWHFY_PMS300"/>
          <p:cNvPicPr>
            <a:picLocks noChangeAspect="1" noChangeArrowheads="1"/>
          </p:cNvPicPr>
          <p:nvPr userDrawn="1"/>
        </p:nvPicPr>
        <p:blipFill>
          <a:blip r:embed="rId3" cstate="print">
            <a:lum bright="10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09600"/>
            <a:ext cx="17240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4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820863"/>
            <a:ext cx="794067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84" name="Rectangle 7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90550" y="5029200"/>
            <a:ext cx="7943850" cy="396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14036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8280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6921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48564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581400"/>
            <a:ext cx="4038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9667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016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96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215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1F497D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1F497D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1F497D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1F497D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1F497D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81"/>
            <a:ext cx="1439863" cy="12529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>
                <a:solidFill>
                  <a:srgbClr val="1F497D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z="2800" b="1">
              <a:solidFill>
                <a:srgbClr val="0079C1"/>
              </a:solidFill>
            </a:endParaRPr>
          </a:p>
        </p:txBody>
      </p:sp>
      <p:pic>
        <p:nvPicPr>
          <p:cNvPr id="10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98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8" y="1414741"/>
            <a:ext cx="8043863" cy="36933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898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3" y="5164144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86418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8" y="911781"/>
            <a:ext cx="8093075" cy="369332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AEDA9-12D8-4130-8F88-A6FC518CF1D6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AF93-6730-4552-9664-20D6715AD0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11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EBAA-BC55-4723-A125-A698FFEA1C77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905C-D0DB-43F7-9688-522A33BFA4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282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3DFD-0D06-43A6-BAB7-9F1260AF4C49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31DA6-3CF0-4C2C-9ECB-F50E741716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7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61606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306"/>
            <a:ext cx="8229600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9C85-6812-48F5-90E2-3DC4D770BF6A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35FC-BACB-4EA5-A844-22A39534D9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70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C7D4-E588-408C-BC62-D6EDFC440CA8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6919-352B-4DA6-85B5-E791ABD235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083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5A39B-9E60-4004-BDE2-9DB2CE0C4A66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0911-BC62-4128-B0BB-FA96D7936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530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214"/>
            <a:ext cx="3008313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CA19A-49A4-4BA3-A7D2-289E3866F372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B160-C706-47ED-B9A2-D4CABE6E9D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351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8"/>
            <a:ext cx="54864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292BC-3E97-49B4-ACAA-C4DA18F94D75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880E7-572E-48DF-8AF9-204EDCF5E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7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B35C-C393-42C6-A7D6-075A8D849DD8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1322-964C-4DBC-AEB7-A86A1C671A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994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8" y="762000"/>
            <a:ext cx="461665" cy="5372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6DD1-C446-44DB-A704-2EF22C531BD0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3C73D-ABA6-4164-A278-F160FEBB8B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814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8" y="911781"/>
            <a:ext cx="8093075" cy="369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3E9B-50A2-48A6-8031-E7C983170868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2B54C-5B39-4FE2-8AB6-B2EEA3164E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224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3728" y="762000"/>
            <a:ext cx="8093075" cy="537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F3B17-AF0E-4668-8960-5C7ADCB19D9F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01461-D6B2-43B7-A46B-4BAF78BA2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724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8" y="911781"/>
            <a:ext cx="8093075" cy="369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C0528-D23A-4D4A-8AE3-A2BFDB0A7791}" type="datetime1">
              <a:rPr lang="en-US" smtClean="0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8097-DDF5-4513-9CF9-58D896C1C4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2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562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7.w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2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77.xml"/><Relationship Id="rId16" Type="http://schemas.openxmlformats.org/officeDocument/2006/relationships/vmlDrawing" Target="../drawings/vmlDrawing2.vml"/><Relationship Id="rId20" Type="http://schemas.openxmlformats.org/officeDocument/2006/relationships/image" Target="../media/image7.wmf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85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82638"/>
          </a:xfrm>
          <a:prstGeom prst="rect">
            <a:avLst/>
          </a:prstGeom>
          <a:solidFill>
            <a:srgbClr val="1E1160"/>
          </a:solidFill>
          <a:ln>
            <a:solidFill>
              <a:srgbClr val="1E11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6" name="Picture 6" descr="NationalGrid logo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2510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536188" y="6597106"/>
            <a:ext cx="609600" cy="1897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F47BE-DAD4-49D6-8FA7-43359BD872FF}" type="slidenum">
              <a:rPr lang="en-US" sz="1000">
                <a:solidFill>
                  <a:prstClr val="black"/>
                </a:solidFill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5017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 2" pitchFamily="18" charset="2"/>
        <a:buChar char="®"/>
        <a:defRPr sz="22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Lucida Grande" charset="0"/>
        <a:buChar char="-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82638"/>
          </a:xfrm>
          <a:prstGeom prst="rect">
            <a:avLst/>
          </a:prstGeom>
          <a:solidFill>
            <a:srgbClr val="1E1160"/>
          </a:solidFill>
          <a:ln>
            <a:solidFill>
              <a:srgbClr val="1E11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6" name="Picture 6" descr="NationalGrid logo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2510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536188" y="6597106"/>
            <a:ext cx="609600" cy="1897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F47BE-DAD4-49D6-8FA7-43359BD872FF}" type="slidenum">
              <a:rPr lang="en-US" sz="1000">
                <a:solidFill>
                  <a:prstClr val="black"/>
                </a:solidFill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0168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 2" pitchFamily="18" charset="2"/>
        <a:buChar char="®"/>
        <a:defRPr sz="22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Lucida Grande" charset="0"/>
        <a:buChar char="-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charset="0"/>
        <a:buChar char="®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82638"/>
          </a:xfrm>
          <a:prstGeom prst="rect">
            <a:avLst/>
          </a:prstGeom>
          <a:solidFill>
            <a:srgbClr val="1E1160"/>
          </a:solidFill>
          <a:ln>
            <a:solidFill>
              <a:srgbClr val="1E11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76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534400" y="6554788"/>
            <a:ext cx="609600" cy="303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BBE143-3D43-4F68-9F94-AB5B2AFFA72F}" type="slidenum">
              <a:rPr lang="en-US">
                <a:solidFill>
                  <a:srgbClr val="000000"/>
                </a:solidFill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598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 2" pitchFamily="18" charset="2"/>
        <a:buChar char="®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82638"/>
          </a:xfrm>
          <a:prstGeom prst="rect">
            <a:avLst/>
          </a:prstGeom>
          <a:solidFill>
            <a:srgbClr val="1E1160"/>
          </a:solidFill>
          <a:ln>
            <a:solidFill>
              <a:srgbClr val="1E11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4101" name="Picture 6" descr="NationalGrid logo.gif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2510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534400" y="6554788"/>
            <a:ext cx="609600" cy="379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6C2A5-298D-4AE8-8DB0-77F89DB0D84B}" type="slidenum">
              <a:rPr lang="en-US">
                <a:solidFill>
                  <a:srgbClr val="000000"/>
                </a:solidFill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222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 2" pitchFamily="18" charset="2"/>
        <a:buChar char="®"/>
        <a:defRPr sz="22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79C1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0375" y="6195570"/>
            <a:ext cx="2133600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26ADF-4D32-487A-B2FB-E0A68049360E}" type="slidenum">
              <a:rPr lang="en-US" b="1">
                <a:solidFill>
                  <a:srgbClr val="0079C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079C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90" y="1382717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7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7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320" name="Picture 27" descr="National_Grid_logo_blu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390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3" y="76203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7" y="1066800"/>
            <a:ext cx="80899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Freeform 29"/>
          <p:cNvSpPr>
            <a:spLocks/>
          </p:cNvSpPr>
          <p:nvPr/>
        </p:nvSpPr>
        <p:spPr bwMode="auto">
          <a:xfrm>
            <a:off x="0" y="0"/>
            <a:ext cx="9144000" cy="838200"/>
          </a:xfrm>
          <a:custGeom>
            <a:avLst/>
            <a:gdLst>
              <a:gd name="T0" fmla="*/ 0 w 5376"/>
              <a:gd name="T1" fmla="*/ 0 h 3474"/>
              <a:gd name="T2" fmla="*/ 0 w 5376"/>
              <a:gd name="T3" fmla="*/ 2147483647 h 3474"/>
              <a:gd name="T4" fmla="*/ 2147483647 w 5376"/>
              <a:gd name="T5" fmla="*/ 2147483647 h 3474"/>
              <a:gd name="T6" fmla="*/ 2147483647 w 5376"/>
              <a:gd name="T7" fmla="*/ 2147483647 h 3474"/>
              <a:gd name="T8" fmla="*/ 2147483647 w 5376"/>
              <a:gd name="T9" fmla="*/ 2147483647 h 3474"/>
              <a:gd name="T10" fmla="*/ 2147483647 w 5376"/>
              <a:gd name="T11" fmla="*/ 2147483647 h 3474"/>
              <a:gd name="T12" fmla="*/ 2147483647 w 5376"/>
              <a:gd name="T13" fmla="*/ 0 h 3474"/>
              <a:gd name="T14" fmla="*/ 0 w 5376"/>
              <a:gd name="T15" fmla="*/ 0 h 34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76" h="3474">
                <a:moveTo>
                  <a:pt x="0" y="0"/>
                </a:moveTo>
                <a:lnTo>
                  <a:pt x="0" y="3474"/>
                </a:lnTo>
                <a:lnTo>
                  <a:pt x="941" y="3474"/>
                </a:lnTo>
                <a:lnTo>
                  <a:pt x="1081" y="3474"/>
                </a:lnTo>
                <a:lnTo>
                  <a:pt x="1210" y="3474"/>
                </a:lnTo>
                <a:lnTo>
                  <a:pt x="5376" y="3474"/>
                </a:lnTo>
                <a:lnTo>
                  <a:pt x="5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0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79C1"/>
              </a:solidFill>
              <a:cs typeface="Arial" pitchFamily="34" charset="0"/>
            </a:endParaRPr>
          </a:p>
        </p:txBody>
      </p:sp>
      <p:pic>
        <p:nvPicPr>
          <p:cNvPr id="1032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3023"/>
          <a:stretch/>
        </p:blipFill>
        <p:spPr bwMode="auto">
          <a:xfrm>
            <a:off x="7264401" y="152400"/>
            <a:ext cx="180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96050"/>
            <a:ext cx="4572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D040D9-0306-4866-8821-9101E3946437}" type="slidenum">
              <a:rPr lang="en-US" b="1">
                <a:solidFill>
                  <a:srgbClr val="0079C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79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rgbClr val="260F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rgbClr val="260F5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rgbClr val="260F5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rgbClr val="260F54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rgbClr val="260F5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long_powerstrips.gi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2"/>
            <a:ext cx="9144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782638"/>
          </a:xfrm>
          <a:prstGeom prst="rect">
            <a:avLst/>
          </a:prstGeom>
          <a:solidFill>
            <a:srgbClr val="1E1160"/>
          </a:solidFill>
          <a:ln>
            <a:solidFill>
              <a:srgbClr val="1E11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50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95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9510" name="Picture 6" descr="NationalGrid logo.gif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228600"/>
            <a:ext cx="22510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153400" y="6373813"/>
            <a:ext cx="609600" cy="379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8241-7A66-4407-9508-7F283BEFFC2B}" type="slidenum">
              <a:rPr lang="en-US">
                <a:solidFill>
                  <a:srgbClr val="000000"/>
                </a:solidFill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389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pitchFamily="18" charset="2"/>
        <a:buChar char="®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82638"/>
          </a:xfrm>
          <a:prstGeom prst="rect">
            <a:avLst/>
          </a:prstGeom>
          <a:solidFill>
            <a:srgbClr val="1E1160"/>
          </a:solidFill>
          <a:ln>
            <a:solidFill>
              <a:srgbClr val="1E11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50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95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9510" name="Picture 6" descr="NationalGrid logo.gif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2510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98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lr>
          <a:schemeClr val="tx2"/>
        </a:buClr>
        <a:buFont typeface="Wingdings 2" pitchFamily="18" charset="2"/>
        <a:buChar char="®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chemeClr val="tx2"/>
        </a:buClr>
        <a:buFont typeface="Lucida Grande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707261445"/>
              </p:ext>
            </p:extLst>
          </p:nvPr>
        </p:nvGraphicFramePr>
        <p:xfrm>
          <a:off x="1591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91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7ED6F9-C26B-4A98-96DE-9B519E5743CE}" type="datetime1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12/09/2018</a:t>
            </a:fld>
            <a:endParaRPr lang="en-GB" dirty="0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5888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43541-AF64-483A-9E4C-5936A147450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9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8" y="911781"/>
            <a:ext cx="8093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5128" name="Picture 9" descr="National_Grid_logo_blue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6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16CA40B-1953-4B28-A2FA-E66CE1D1D0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think-cell Slide" r:id="rId4" imgW="451" imgH="450" progId="TCLayout.ActiveDocument.1">
                  <p:embed/>
                </p:oleObj>
              </mc:Choice>
              <mc:Fallback>
                <p:oleObj name="think-cell Slide" r:id="rId4" imgW="451" imgH="45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16CA40B-1953-4B28-A2FA-E66CE1D1D0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274564"/>
            <a:ext cx="7772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 believe the critical, regional obstacle blocking IoT, Technology and Innovation from expediting the achievement of Boston's 2050 clean energy commitments is...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>
                <a:solidFill>
                  <a:srgbClr val="1E1160"/>
                </a:solidFill>
              </a:rPr>
              <a:t>Make it “sexy” and appealing for a large number of consumers without feeling that we’re wasting customers/rate payers money and without thinking we’re taking too much risk.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How do we achieve a broader integration of energy innovation with non-energy innovation?</a:t>
            </a:r>
          </a:p>
        </p:txBody>
      </p:sp>
    </p:spTree>
    <p:extLst>
      <p:ext uri="{BB962C8B-B14F-4D97-AF65-F5344CB8AC3E}">
        <p14:creationId xmlns:p14="http://schemas.microsoft.com/office/powerpoint/2010/main" val="3143957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blan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012.01.19 Jim Comms Pla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012.01.19 Jim Comms Plan 1">
        <a:dk1>
          <a:srgbClr val="000000"/>
        </a:dk1>
        <a:lt1>
          <a:srgbClr val="FFFFFF"/>
        </a:lt1>
        <a:dk2>
          <a:srgbClr val="0079C1"/>
        </a:dk2>
        <a:lt2>
          <a:srgbClr val="808080"/>
        </a:lt2>
        <a:accent1>
          <a:srgbClr val="9DCCFE"/>
        </a:accent1>
        <a:accent2>
          <a:srgbClr val="0079C1"/>
        </a:accent2>
        <a:accent3>
          <a:srgbClr val="FFFFFF"/>
        </a:accent3>
        <a:accent4>
          <a:srgbClr val="000000"/>
        </a:accent4>
        <a:accent5>
          <a:srgbClr val="CCE2FE"/>
        </a:accent5>
        <a:accent6>
          <a:srgbClr val="006DAF"/>
        </a:accent6>
        <a:hlink>
          <a:srgbClr val="F96812"/>
        </a:hlink>
        <a:folHlink>
          <a:srgbClr val="99CC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lan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012.01.19 Jim Comms Pla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012.01.19 Jim Comms Plan 1">
        <a:dk1>
          <a:srgbClr val="000000"/>
        </a:dk1>
        <a:lt1>
          <a:srgbClr val="FFFFFF"/>
        </a:lt1>
        <a:dk2>
          <a:srgbClr val="0079C1"/>
        </a:dk2>
        <a:lt2>
          <a:srgbClr val="808080"/>
        </a:lt2>
        <a:accent1>
          <a:srgbClr val="9DCCFE"/>
        </a:accent1>
        <a:accent2>
          <a:srgbClr val="0079C1"/>
        </a:accent2>
        <a:accent3>
          <a:srgbClr val="FFFFFF"/>
        </a:accent3>
        <a:accent4>
          <a:srgbClr val="000000"/>
        </a:accent4>
        <a:accent5>
          <a:srgbClr val="CCE2FE"/>
        </a:accent5>
        <a:accent6>
          <a:srgbClr val="006DAF"/>
        </a:accent6>
        <a:hlink>
          <a:srgbClr val="F96812"/>
        </a:hlink>
        <a:folHlink>
          <a:srgbClr val="99CC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G Internal CONDENSED">
  <a:themeElements>
    <a:clrScheme name="1_blank 1">
      <a:dk1>
        <a:srgbClr val="000000"/>
      </a:dk1>
      <a:lt1>
        <a:srgbClr val="FFFFFF"/>
      </a:lt1>
      <a:dk2>
        <a:srgbClr val="0079C1"/>
      </a:dk2>
      <a:lt2>
        <a:srgbClr val="808080"/>
      </a:lt2>
      <a:accent1>
        <a:srgbClr val="9DCCFE"/>
      </a:accent1>
      <a:accent2>
        <a:srgbClr val="0079C1"/>
      </a:accent2>
      <a:accent3>
        <a:srgbClr val="FFFFFF"/>
      </a:accent3>
      <a:accent4>
        <a:srgbClr val="000000"/>
      </a:accent4>
      <a:accent5>
        <a:srgbClr val="CCE2FE"/>
      </a:accent5>
      <a:accent6>
        <a:srgbClr val="006DAF"/>
      </a:accent6>
      <a:hlink>
        <a:srgbClr val="F96812"/>
      </a:hlink>
      <a:folHlink>
        <a:srgbClr val="99CC12"/>
      </a:folHlink>
    </a:clrScheme>
    <a:fontScheme name="1_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79C1"/>
        </a:dk2>
        <a:lt2>
          <a:srgbClr val="808080"/>
        </a:lt2>
        <a:accent1>
          <a:srgbClr val="9DCCFE"/>
        </a:accent1>
        <a:accent2>
          <a:srgbClr val="0079C1"/>
        </a:accent2>
        <a:accent3>
          <a:srgbClr val="FFFFFF"/>
        </a:accent3>
        <a:accent4>
          <a:srgbClr val="000000"/>
        </a:accent4>
        <a:accent5>
          <a:srgbClr val="CCE2FE"/>
        </a:accent5>
        <a:accent6>
          <a:srgbClr val="006DAF"/>
        </a:accent6>
        <a:hlink>
          <a:srgbClr val="F96812"/>
        </a:hlink>
        <a:folHlink>
          <a:srgbClr val="99CC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G Internal CONDENSED">
  <a:themeElements>
    <a:clrScheme name="1_blank 1">
      <a:dk1>
        <a:srgbClr val="000000"/>
      </a:dk1>
      <a:lt1>
        <a:srgbClr val="FFFFFF"/>
      </a:lt1>
      <a:dk2>
        <a:srgbClr val="0079C1"/>
      </a:dk2>
      <a:lt2>
        <a:srgbClr val="808080"/>
      </a:lt2>
      <a:accent1>
        <a:srgbClr val="9DCCFE"/>
      </a:accent1>
      <a:accent2>
        <a:srgbClr val="0079C1"/>
      </a:accent2>
      <a:accent3>
        <a:srgbClr val="FFFFFF"/>
      </a:accent3>
      <a:accent4>
        <a:srgbClr val="000000"/>
      </a:accent4>
      <a:accent5>
        <a:srgbClr val="CCE2FE"/>
      </a:accent5>
      <a:accent6>
        <a:srgbClr val="006DAF"/>
      </a:accent6>
      <a:hlink>
        <a:srgbClr val="F96812"/>
      </a:hlink>
      <a:folHlink>
        <a:srgbClr val="99CC12"/>
      </a:folHlink>
    </a:clrScheme>
    <a:fontScheme name="1_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79C1"/>
        </a:dk2>
        <a:lt2>
          <a:srgbClr val="808080"/>
        </a:lt2>
        <a:accent1>
          <a:srgbClr val="9DCCFE"/>
        </a:accent1>
        <a:accent2>
          <a:srgbClr val="0079C1"/>
        </a:accent2>
        <a:accent3>
          <a:srgbClr val="FFFFFF"/>
        </a:accent3>
        <a:accent4>
          <a:srgbClr val="000000"/>
        </a:accent4>
        <a:accent5>
          <a:srgbClr val="CCE2FE"/>
        </a:accent5>
        <a:accent6>
          <a:srgbClr val="006DAF"/>
        </a:accent6>
        <a:hlink>
          <a:srgbClr val="F96812"/>
        </a:hlink>
        <a:folHlink>
          <a:srgbClr val="99CC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ational_grid">
  <a:themeElements>
    <a:clrScheme name="national_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ational_grid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national_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national_grid[2]">
  <a:themeElements>
    <a:clrScheme name="national_grid[2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ational_grid[2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60F5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60F5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ational_grid[2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NG Internal CONDENSED">
  <a:themeElements>
    <a:clrScheme name="1_blank 1">
      <a:dk1>
        <a:srgbClr val="000000"/>
      </a:dk1>
      <a:lt1>
        <a:srgbClr val="FFFFFF"/>
      </a:lt1>
      <a:dk2>
        <a:srgbClr val="0079C1"/>
      </a:dk2>
      <a:lt2>
        <a:srgbClr val="808080"/>
      </a:lt2>
      <a:accent1>
        <a:srgbClr val="9DCCFE"/>
      </a:accent1>
      <a:accent2>
        <a:srgbClr val="0079C1"/>
      </a:accent2>
      <a:accent3>
        <a:srgbClr val="FFFFFF"/>
      </a:accent3>
      <a:accent4>
        <a:srgbClr val="000000"/>
      </a:accent4>
      <a:accent5>
        <a:srgbClr val="CCE2FE"/>
      </a:accent5>
      <a:accent6>
        <a:srgbClr val="006DAF"/>
      </a:accent6>
      <a:hlink>
        <a:srgbClr val="F96812"/>
      </a:hlink>
      <a:folHlink>
        <a:srgbClr val="99CC12"/>
      </a:folHlink>
    </a:clrScheme>
    <a:fontScheme name="1_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79C1"/>
        </a:dk2>
        <a:lt2>
          <a:srgbClr val="808080"/>
        </a:lt2>
        <a:accent1>
          <a:srgbClr val="9DCCFE"/>
        </a:accent1>
        <a:accent2>
          <a:srgbClr val="0079C1"/>
        </a:accent2>
        <a:accent3>
          <a:srgbClr val="FFFFFF"/>
        </a:accent3>
        <a:accent4>
          <a:srgbClr val="000000"/>
        </a:accent4>
        <a:accent5>
          <a:srgbClr val="CCE2FE"/>
        </a:accent5>
        <a:accent6>
          <a:srgbClr val="006DAF"/>
        </a:accent6>
        <a:hlink>
          <a:srgbClr val="F96812"/>
        </a:hlink>
        <a:folHlink>
          <a:srgbClr val="99CC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NG Internal CONDENSED">
  <a:themeElements>
    <a:clrScheme name="1_blank 1">
      <a:dk1>
        <a:srgbClr val="000000"/>
      </a:dk1>
      <a:lt1>
        <a:srgbClr val="FFFFFF"/>
      </a:lt1>
      <a:dk2>
        <a:srgbClr val="0079C1"/>
      </a:dk2>
      <a:lt2>
        <a:srgbClr val="808080"/>
      </a:lt2>
      <a:accent1>
        <a:srgbClr val="9DCCFE"/>
      </a:accent1>
      <a:accent2>
        <a:srgbClr val="0079C1"/>
      </a:accent2>
      <a:accent3>
        <a:srgbClr val="FFFFFF"/>
      </a:accent3>
      <a:accent4>
        <a:srgbClr val="000000"/>
      </a:accent4>
      <a:accent5>
        <a:srgbClr val="CCE2FE"/>
      </a:accent5>
      <a:accent6>
        <a:srgbClr val="006DAF"/>
      </a:accent6>
      <a:hlink>
        <a:srgbClr val="F96812"/>
      </a:hlink>
      <a:folHlink>
        <a:srgbClr val="99CC12"/>
      </a:folHlink>
    </a:clrScheme>
    <a:fontScheme name="1_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9DDC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79C1"/>
        </a:dk2>
        <a:lt2>
          <a:srgbClr val="808080"/>
        </a:lt2>
        <a:accent1>
          <a:srgbClr val="9DCCFE"/>
        </a:accent1>
        <a:accent2>
          <a:srgbClr val="0079C1"/>
        </a:accent2>
        <a:accent3>
          <a:srgbClr val="FFFFFF"/>
        </a:accent3>
        <a:accent4>
          <a:srgbClr val="000000"/>
        </a:accent4>
        <a:accent5>
          <a:srgbClr val="CCE2FE"/>
        </a:accent5>
        <a:accent6>
          <a:srgbClr val="006DAF"/>
        </a:accent6>
        <a:hlink>
          <a:srgbClr val="F96812"/>
        </a:hlink>
        <a:folHlink>
          <a:srgbClr val="99CC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GroupStrategy">
  <a:themeElements>
    <a:clrScheme name="Thinkcell conservative July 2015">
      <a:dk1>
        <a:srgbClr val="000000"/>
      </a:dk1>
      <a:lt1>
        <a:srgbClr val="FFFFFF"/>
      </a:lt1>
      <a:dk2>
        <a:srgbClr val="1F497D"/>
      </a:dk2>
      <a:lt2>
        <a:srgbClr val="10253F"/>
      </a:lt2>
      <a:accent1>
        <a:srgbClr val="C6D9F1"/>
      </a:accent1>
      <a:accent2>
        <a:srgbClr val="8EB4E3"/>
      </a:accent2>
      <a:accent3>
        <a:srgbClr val="BFBFBF"/>
      </a:accent3>
      <a:accent4>
        <a:srgbClr val="7F7F7F"/>
      </a:accent4>
      <a:accent5>
        <a:srgbClr val="E36C09"/>
      </a:accent5>
      <a:accent6>
        <a:srgbClr val="F79646"/>
      </a:accent6>
      <a:hlink>
        <a:srgbClr val="558ED5"/>
      </a:hlink>
      <a:folHlink>
        <a:srgbClr val="17375E"/>
      </a:folHlink>
    </a:clrScheme>
    <a:fontScheme name="Custom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>
          <a:noFill/>
        </a:ln>
        <a:extLst/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000" dirty="0" err="1" smtClean="0">
            <a:solidFill>
              <a:schemeClr val="tx1"/>
            </a:solidFill>
          </a:defRPr>
        </a:defPPr>
      </a:lst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 marL="171450" indent="-171450" algn="l">
          <a:spcBef>
            <a:spcPts val="600"/>
          </a:spcBef>
          <a:buFont typeface="Wingdings" pitchFamily="2" charset="2"/>
          <a:buChar char="§"/>
          <a:defRPr sz="10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1_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7274</TotalTime>
  <Words>71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Lucida Grande</vt:lpstr>
      <vt:lpstr>Wingdings</vt:lpstr>
      <vt:lpstr>Wingdings 2</vt:lpstr>
      <vt:lpstr>4_blank</vt:lpstr>
      <vt:lpstr>5_blank</vt:lpstr>
      <vt:lpstr>NG Internal CONDENSED</vt:lpstr>
      <vt:lpstr>1_NG Internal CONDENSED</vt:lpstr>
      <vt:lpstr>national_grid</vt:lpstr>
      <vt:lpstr>national_grid[2]</vt:lpstr>
      <vt:lpstr>2_NG Internal CONDENSED</vt:lpstr>
      <vt:lpstr>3_NG Internal CONDENSED</vt:lpstr>
      <vt:lpstr>GroupStrategy</vt:lpstr>
      <vt:lpstr>think-cell Slide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Grant van Wyngaarden</cp:lastModifiedBy>
  <cp:revision>35</cp:revision>
  <cp:lastPrinted>2018-09-10T11:42:59Z</cp:lastPrinted>
  <dcterms:created xsi:type="dcterms:W3CDTF">2018-05-07T15:25:25Z</dcterms:created>
  <dcterms:modified xsi:type="dcterms:W3CDTF">2018-09-13T03:17:44Z</dcterms:modified>
</cp:coreProperties>
</file>