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6" r:id="rId3"/>
    <p:sldMasterId id="2147483706" r:id="rId4"/>
    <p:sldMasterId id="2147483726" r:id="rId5"/>
    <p:sldMasterId id="2147483746" r:id="rId6"/>
  </p:sldMasterIdLst>
  <p:notesMasterIdLst>
    <p:notesMasterId r:id="rId27"/>
  </p:notesMasterIdLst>
  <p:sldIdLst>
    <p:sldId id="256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57" r:id="rId17"/>
    <p:sldId id="289" r:id="rId18"/>
    <p:sldId id="290" r:id="rId19"/>
    <p:sldId id="291" r:id="rId20"/>
    <p:sldId id="264" r:id="rId21"/>
    <p:sldId id="265" r:id="rId22"/>
    <p:sldId id="266" r:id="rId23"/>
    <p:sldId id="272" r:id="rId24"/>
    <p:sldId id="274" r:id="rId25"/>
    <p:sldId id="275" r:id="rId26"/>
  </p:sldIdLst>
  <p:sldSz cx="16256000" cy="9144000"/>
  <p:notesSz cx="9236075" cy="6950075"/>
  <p:defaultTextStyle>
    <a:defPPr>
      <a:defRPr lang="en-US"/>
    </a:defPPr>
    <a:lvl1pPr marL="0" algn="l" defTabSz="9138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6909" algn="l" defTabSz="9138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3812" algn="l" defTabSz="9138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0711" algn="l" defTabSz="9138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7614" algn="l" defTabSz="9138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4523" algn="l" defTabSz="9138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1426" algn="l" defTabSz="9138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8325" algn="l" defTabSz="9138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5230" algn="l" defTabSz="9138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1563861-FC92-4556-8204-6BF260D70132}">
          <p14:sldIdLst>
            <p14:sldId id="256"/>
          </p14:sldIdLst>
        </p14:section>
        <p14:section name="Why" id="{0D8F0597-F186-49DA-92FD-FDAB0689DCFA}">
          <p14:sldIdLst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Urban Resilience" id="{42A620A0-0F36-480A-A642-1000F06523F2}">
          <p14:sldIdLst>
            <p14:sldId id="288"/>
            <p14:sldId id="257"/>
            <p14:sldId id="289"/>
            <p14:sldId id="290"/>
            <p14:sldId id="291"/>
          </p14:sldIdLst>
        </p14:section>
        <p14:section name="Context" id="{3443F7CA-3D67-4E9E-B698-038211EC937B}">
          <p14:sldIdLst>
            <p14:sldId id="264"/>
            <p14:sldId id="265"/>
          </p14:sldIdLst>
        </p14:section>
        <p14:section name="What" id="{C0FB93B6-2491-46D4-8361-09DF75D74256}">
          <p14:sldIdLst>
            <p14:sldId id="266"/>
            <p14:sldId id="272"/>
            <p14:sldId id="27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5698" autoAdjust="0"/>
  </p:normalViewPr>
  <p:slideViewPr>
    <p:cSldViewPr>
      <p:cViewPr>
        <p:scale>
          <a:sx n="40" d="100"/>
          <a:sy n="40" d="100"/>
        </p:scale>
        <p:origin x="-2224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4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83CE0-9F0D-4F3A-AF64-F3FC4B1CA7C7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520700"/>
            <a:ext cx="4635500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02000"/>
            <a:ext cx="7388225" cy="312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0825"/>
            <a:ext cx="4002088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00825"/>
            <a:ext cx="4002088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43243-4D36-4C72-892D-C183EE33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909" algn="l" defTabSz="913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812" algn="l" defTabSz="913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711" algn="l" defTabSz="913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614" algn="l" defTabSz="913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4523" algn="l" defTabSz="913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426" algn="l" defTabSz="913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325" algn="l" defTabSz="913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5230" algn="l" defTabSz="913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world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at risk, in ways we’ve never seen before.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DFD1-42D6-0547-A771-EC10531A172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1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term “Resilience” has many definitions.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probably heard the word before.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 you’ve heard about it in terms of psychology,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public health,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engineering.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</a:t>
            </a:r>
            <a:r>
              <a:rPr lang="en-US" baseline="0" dirty="0" smtClean="0"/>
              <a:t> I’d like to introduce a framework and two terms that help guide our focus in DC: shocks and stresses.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43243-4D36-4C72-892D-C183EE33E6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Shocks are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sudden, acute disasters, like fires, earthquakes, floods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have been the focus of emergency responders and managers for years.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DFD1-42D6-0547-A771-EC10531A172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26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Stresses are the slow-burning disasters that weaken our ability to respond to sudden shocks. These include the everyday disasters of poverty, trauma, and inadequate transportation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DFD1-42D6-0547-A771-EC10531A172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0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resilience is about recognizing that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shocks and stresses are interconnected, and solutions should be as well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resilience aims to do is focus on developing responses that have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benefits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 also requires comprehensive input from people outside of government – everything from technical experts to community leaders to the business community. 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short, resilience requires that cities gain a better understanding of their challenges, recognize those challenges are connected, and seek to solve them holistically.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DFD1-42D6-0547-A771-EC10531A172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43243-4D36-4C72-892D-C183EE33E6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5" indent="-171445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Floods…(by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way Harvey was Houston’s third 500-year storm in three years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DFD1-42D6-0547-A771-EC10531A172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DFD1-42D6-0547-A771-EC10531A172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1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</a:t>
            </a:r>
            <a:r>
              <a:rPr lang="pt-PT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Emergencies and Pandemics </a:t>
            </a:r>
          </a:p>
          <a:p>
            <a:endParaRPr lang="pt-PT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DFD1-42D6-0547-A771-EC10531A172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9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Massive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population shifts.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DFD1-42D6-0547-A771-EC10531A172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3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 we live in today is facing challenges that are unprecedented in human history due to three major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trends…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is globalization. Our world is more interconnected and interdependent than ever before, and any disruption can have global consequences.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DFD1-42D6-0547-A771-EC10531A172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71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is climate change. Extreme weather events and climate shifts are making communities around the world more vulnerable than ever before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en-US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DFD1-42D6-0547-A771-EC10531A172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0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third is rapid urbanization and the unprecedented growth seen in cities.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DFD1-42D6-0547-A771-EC10531A172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3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for a dynamic future is the task at hand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it’s our job to make sure that we thrive in the face of change.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DFD1-42D6-0547-A771-EC10531A172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13130" y="3475066"/>
            <a:ext cx="9829801" cy="2390775"/>
          </a:xfrm>
          <a:custGeom>
            <a:avLst/>
            <a:gdLst/>
            <a:ahLst/>
            <a:cxnLst/>
            <a:rect l="l" t="t" r="r" b="b"/>
            <a:pathLst>
              <a:path w="9829800" h="2390775">
                <a:moveTo>
                  <a:pt x="98298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9829800" y="0"/>
                </a:lnTo>
                <a:lnTo>
                  <a:pt x="9829800" y="239077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3418" y="1092203"/>
            <a:ext cx="14609221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bg1"/>
                </a:solidFill>
                <a:latin typeface="Gotham Medium"/>
                <a:cs typeface="Gotham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55"/>
            <a:ext cx="1137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42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5167"/>
            <a:ext cx="3657600" cy="5850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5167"/>
            <a:ext cx="10701867" cy="5850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30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71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41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04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61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71"/>
            <a:ext cx="13817600" cy="1816100"/>
          </a:xfrm>
        </p:spPr>
        <p:txBody>
          <a:bodyPr anchor="t"/>
          <a:lstStyle>
            <a:lvl1pPr algn="l">
              <a:defRPr sz="1700" b="1" cap="all" spc="10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628818"/>
            <a:ext cx="13817600" cy="2000249"/>
          </a:xfrm>
        </p:spPr>
        <p:txBody>
          <a:bodyPr anchor="t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122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54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4368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4909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136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363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591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9818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67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179733" cy="4525433"/>
          </a:xfrm>
        </p:spPr>
        <p:txBody>
          <a:bodyPr/>
          <a:lstStyle>
            <a:lvl1pPr>
              <a:defRPr sz="5100"/>
            </a:lvl1pPr>
            <a:lvl2pPr>
              <a:defRPr sz="41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1600205"/>
            <a:ext cx="7179733" cy="4525433"/>
          </a:xfrm>
        </p:spPr>
        <p:txBody>
          <a:bodyPr/>
          <a:lstStyle>
            <a:lvl1pPr>
              <a:defRPr sz="5100"/>
            </a:lvl1pPr>
            <a:lvl2pPr>
              <a:defRPr sz="41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5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822"/>
            <a:ext cx="7182556" cy="853017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812274" indent="0">
              <a:buNone/>
              <a:defRPr sz="3700" b="1"/>
            </a:lvl2pPr>
            <a:lvl3pPr marL="1624546" indent="0">
              <a:buNone/>
              <a:defRPr sz="3200" b="1"/>
            </a:lvl3pPr>
            <a:lvl4pPr marL="2436820" indent="0">
              <a:buNone/>
              <a:defRPr sz="2700" b="1"/>
            </a:lvl4pPr>
            <a:lvl5pPr marL="3249092" indent="0">
              <a:buNone/>
              <a:defRPr sz="2700" b="1"/>
            </a:lvl5pPr>
            <a:lvl6pPr marL="4061364" indent="0">
              <a:buNone/>
              <a:defRPr sz="2700" b="1"/>
            </a:lvl6pPr>
            <a:lvl7pPr marL="4873638" indent="0">
              <a:buNone/>
              <a:defRPr sz="2700" b="1"/>
            </a:lvl7pPr>
            <a:lvl8pPr marL="5685912" indent="0">
              <a:buNone/>
              <a:defRPr sz="2700" b="1"/>
            </a:lvl8pPr>
            <a:lvl9pPr marL="6498184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899833"/>
            <a:ext cx="7182556" cy="5268384"/>
          </a:xfrm>
        </p:spPr>
        <p:txBody>
          <a:bodyPr/>
          <a:lstStyle>
            <a:lvl1pPr>
              <a:defRPr sz="41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8" y="2046822"/>
            <a:ext cx="7185378" cy="853017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812274" indent="0">
              <a:buNone/>
              <a:defRPr sz="3700" b="1"/>
            </a:lvl2pPr>
            <a:lvl3pPr marL="1624546" indent="0">
              <a:buNone/>
              <a:defRPr sz="3200" b="1"/>
            </a:lvl3pPr>
            <a:lvl4pPr marL="2436820" indent="0">
              <a:buNone/>
              <a:defRPr sz="2700" b="1"/>
            </a:lvl4pPr>
            <a:lvl5pPr marL="3249092" indent="0">
              <a:buNone/>
              <a:defRPr sz="2700" b="1"/>
            </a:lvl5pPr>
            <a:lvl6pPr marL="4061364" indent="0">
              <a:buNone/>
              <a:defRPr sz="2700" b="1"/>
            </a:lvl6pPr>
            <a:lvl7pPr marL="4873638" indent="0">
              <a:buNone/>
              <a:defRPr sz="2700" b="1"/>
            </a:lvl7pPr>
            <a:lvl8pPr marL="5685912" indent="0">
              <a:buNone/>
              <a:defRPr sz="2700" b="1"/>
            </a:lvl8pPr>
            <a:lvl9pPr marL="6498184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8" y="2899833"/>
            <a:ext cx="7185378" cy="5268384"/>
          </a:xfrm>
        </p:spPr>
        <p:txBody>
          <a:bodyPr/>
          <a:lstStyle>
            <a:lvl1pPr>
              <a:defRPr sz="41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36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2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294" y="1092202"/>
            <a:ext cx="13915426" cy="800219"/>
          </a:xfrm>
        </p:spPr>
        <p:txBody>
          <a:bodyPr lIns="0" tIns="0" rIns="0" bIns="0"/>
          <a:lstStyle>
            <a:lvl1pPr>
              <a:defRPr sz="5200" b="0" i="0">
                <a:solidFill>
                  <a:schemeClr val="bg1"/>
                </a:solidFill>
                <a:latin typeface="Gotham Medium"/>
                <a:cs typeface="Gotham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66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10" y="364070"/>
            <a:ext cx="5348112" cy="154940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6" y="364097"/>
            <a:ext cx="9087556" cy="7804151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10" y="1913474"/>
            <a:ext cx="5348112" cy="6254751"/>
          </a:xfrm>
        </p:spPr>
        <p:txBody>
          <a:bodyPr/>
          <a:lstStyle>
            <a:lvl1pPr marL="0" indent="0">
              <a:buNone/>
              <a:defRPr sz="2500"/>
            </a:lvl1pPr>
            <a:lvl2pPr marL="812274" indent="0">
              <a:buNone/>
              <a:defRPr sz="2100"/>
            </a:lvl2pPr>
            <a:lvl3pPr marL="1624546" indent="0">
              <a:buNone/>
              <a:defRPr sz="1700"/>
            </a:lvl3pPr>
            <a:lvl4pPr marL="2436820" indent="0">
              <a:buNone/>
              <a:defRPr sz="1700"/>
            </a:lvl4pPr>
            <a:lvl5pPr marL="3249092" indent="0">
              <a:buNone/>
              <a:defRPr sz="1700"/>
            </a:lvl5pPr>
            <a:lvl6pPr marL="4061364" indent="0">
              <a:buNone/>
              <a:defRPr sz="1700"/>
            </a:lvl6pPr>
            <a:lvl7pPr marL="4873638" indent="0">
              <a:buNone/>
              <a:defRPr sz="1700"/>
            </a:lvl7pPr>
            <a:lvl8pPr marL="5685912" indent="0">
              <a:buNone/>
              <a:defRPr sz="1700"/>
            </a:lvl8pPr>
            <a:lvl9pPr marL="6498184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8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"/>
            <a:ext cx="16256000" cy="9143999"/>
          </a:xfrm>
        </p:spPr>
        <p:txBody>
          <a:bodyPr/>
          <a:lstStyle>
            <a:lvl1pPr marL="0" indent="0">
              <a:buNone/>
              <a:defRPr sz="5900"/>
            </a:lvl1pPr>
            <a:lvl2pPr marL="812274" indent="0">
              <a:buNone/>
              <a:defRPr sz="5100"/>
            </a:lvl2pPr>
            <a:lvl3pPr marL="1624546" indent="0">
              <a:buNone/>
              <a:defRPr sz="4100"/>
            </a:lvl3pPr>
            <a:lvl4pPr marL="2436820" indent="0">
              <a:buNone/>
              <a:defRPr sz="3700"/>
            </a:lvl4pPr>
            <a:lvl5pPr marL="3249092" indent="0">
              <a:buNone/>
              <a:defRPr sz="3700"/>
            </a:lvl5pPr>
            <a:lvl6pPr marL="4061364" indent="0">
              <a:buNone/>
              <a:defRPr sz="3700"/>
            </a:lvl6pPr>
            <a:lvl7pPr marL="4873638" indent="0">
              <a:buNone/>
              <a:defRPr sz="3700"/>
            </a:lvl7pPr>
            <a:lvl8pPr marL="5685912" indent="0">
              <a:buNone/>
              <a:defRPr sz="3700"/>
            </a:lvl8pPr>
            <a:lvl9pPr marL="6498184" indent="0">
              <a:buNone/>
              <a:defRPr sz="37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22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76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5167"/>
            <a:ext cx="3657600" cy="5850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5167"/>
            <a:ext cx="10701867" cy="5850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90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73"/>
            <a:ext cx="13817600" cy="19600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9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1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98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30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" y="9"/>
            <a:ext cx="16255998" cy="9143999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70" tIns="81233" rIns="162470" bIns="81233" rtlCol="0" anchor="ctr"/>
          <a:lstStyle/>
          <a:p>
            <a:pPr algn="ctr" defTabSz="81234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2745469" y="9"/>
            <a:ext cx="9143998" cy="91439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70" tIns="81233" rIns="162470" bIns="81233" rtlCol="0" anchor="ctr"/>
          <a:lstStyle/>
          <a:p>
            <a:pPr algn="ctr" defTabSz="81234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 userDrawn="1"/>
        </p:nvSpPr>
        <p:spPr>
          <a:xfrm>
            <a:off x="5468782" y="4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70" tIns="81233" rIns="162470" bIns="81233" rtlCol="0" anchor="ctr"/>
          <a:lstStyle/>
          <a:p>
            <a:pPr algn="ctr" defTabSz="81234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>
            <a:off x="11731313" y="3"/>
            <a:ext cx="4537964" cy="453796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70" tIns="81233" rIns="162470" bIns="81233" rtlCol="0" anchor="ctr"/>
          <a:lstStyle/>
          <a:p>
            <a:pPr algn="ctr" defTabSz="81234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3" name="Right Triangle 12"/>
          <p:cNvSpPr/>
          <p:nvPr userDrawn="1"/>
        </p:nvSpPr>
        <p:spPr>
          <a:xfrm>
            <a:off x="7099769" y="-12232"/>
            <a:ext cx="9156231" cy="915623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70" tIns="81233" rIns="162470" bIns="81233" rtlCol="0" anchor="ctr"/>
          <a:lstStyle/>
          <a:p>
            <a:pPr algn="ctr" defTabSz="81234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7099774" y="2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70" tIns="81233" rIns="162470" bIns="81233" rtlCol="0" anchor="ctr"/>
          <a:lstStyle/>
          <a:p>
            <a:pPr algn="ctr" defTabSz="81234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4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70" tIns="81233" rIns="162470" bIns="81233" rtlCol="0" anchor="ctr"/>
          <a:lstStyle/>
          <a:p>
            <a:pPr algn="ctr" defTabSz="81234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5" name="Right Triangle 14"/>
          <p:cNvSpPr/>
          <p:nvPr userDrawn="1"/>
        </p:nvSpPr>
        <p:spPr>
          <a:xfrm>
            <a:off x="0" y="3"/>
            <a:ext cx="2745468" cy="274546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70" tIns="81233" rIns="162470" bIns="81233" rtlCol="0" anchor="ctr"/>
          <a:lstStyle/>
          <a:p>
            <a:pPr algn="ctr" defTabSz="81234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9" name="Right Triangle 18"/>
          <p:cNvSpPr/>
          <p:nvPr userDrawn="1"/>
        </p:nvSpPr>
        <p:spPr>
          <a:xfrm>
            <a:off x="0" y="6398531"/>
            <a:ext cx="2745468" cy="274546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70" tIns="81233" rIns="162470" bIns="81233" rtlCol="0" anchor="ctr"/>
          <a:lstStyle/>
          <a:p>
            <a:pPr algn="ctr" defTabSz="812344"/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7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21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1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80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294" y="1092202"/>
            <a:ext cx="13915426" cy="800219"/>
          </a:xfrm>
        </p:spPr>
        <p:txBody>
          <a:bodyPr lIns="0" tIns="0" rIns="0" bIns="0"/>
          <a:lstStyle>
            <a:lvl1pPr>
              <a:defRPr sz="5200" b="0" i="0">
                <a:solidFill>
                  <a:schemeClr val="bg1"/>
                </a:solidFill>
                <a:latin typeface="Gotham Medium"/>
                <a:cs typeface="Gotham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35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35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10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27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27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04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71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71"/>
            <a:ext cx="13817600" cy="1816100"/>
          </a:xfrm>
        </p:spPr>
        <p:txBody>
          <a:bodyPr anchor="t"/>
          <a:lstStyle>
            <a:lvl1pPr algn="l">
              <a:defRPr sz="1700" b="1" cap="all" spc="10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628818"/>
            <a:ext cx="13817600" cy="2000249"/>
          </a:xfrm>
        </p:spPr>
        <p:txBody>
          <a:bodyPr anchor="t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1234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6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43703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49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172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40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640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9875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43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179733" cy="4525433"/>
          </a:xfrm>
        </p:spPr>
        <p:txBody>
          <a:bodyPr/>
          <a:lstStyle>
            <a:lvl1pPr>
              <a:defRPr sz="5100"/>
            </a:lvl1pPr>
            <a:lvl2pPr>
              <a:defRPr sz="41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1600205"/>
            <a:ext cx="7179733" cy="4525433"/>
          </a:xfrm>
        </p:spPr>
        <p:txBody>
          <a:bodyPr/>
          <a:lstStyle>
            <a:lvl1pPr>
              <a:defRPr sz="5100"/>
            </a:lvl1pPr>
            <a:lvl2pPr>
              <a:defRPr sz="41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13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5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822"/>
            <a:ext cx="7182556" cy="853017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812344" indent="0">
              <a:buNone/>
              <a:defRPr sz="3700" b="1"/>
            </a:lvl2pPr>
            <a:lvl3pPr marL="1624689" indent="0">
              <a:buNone/>
              <a:defRPr sz="3200" b="1"/>
            </a:lvl3pPr>
            <a:lvl4pPr marL="2437031" indent="0">
              <a:buNone/>
              <a:defRPr sz="2700" b="1"/>
            </a:lvl4pPr>
            <a:lvl5pPr marL="3249376" indent="0">
              <a:buNone/>
              <a:defRPr sz="2700" b="1"/>
            </a:lvl5pPr>
            <a:lvl6pPr marL="4061721" indent="0">
              <a:buNone/>
              <a:defRPr sz="2700" b="1"/>
            </a:lvl6pPr>
            <a:lvl7pPr marL="4874065" indent="0">
              <a:buNone/>
              <a:defRPr sz="2700" b="1"/>
            </a:lvl7pPr>
            <a:lvl8pPr marL="5686409" indent="0">
              <a:buNone/>
              <a:defRPr sz="2700" b="1"/>
            </a:lvl8pPr>
            <a:lvl9pPr marL="6498752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899833"/>
            <a:ext cx="7182556" cy="5268384"/>
          </a:xfrm>
        </p:spPr>
        <p:txBody>
          <a:bodyPr/>
          <a:lstStyle>
            <a:lvl1pPr>
              <a:defRPr sz="41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8" y="2046822"/>
            <a:ext cx="7185378" cy="853017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812344" indent="0">
              <a:buNone/>
              <a:defRPr sz="3700" b="1"/>
            </a:lvl2pPr>
            <a:lvl3pPr marL="1624689" indent="0">
              <a:buNone/>
              <a:defRPr sz="3200" b="1"/>
            </a:lvl3pPr>
            <a:lvl4pPr marL="2437031" indent="0">
              <a:buNone/>
              <a:defRPr sz="2700" b="1"/>
            </a:lvl4pPr>
            <a:lvl5pPr marL="3249376" indent="0">
              <a:buNone/>
              <a:defRPr sz="2700" b="1"/>
            </a:lvl5pPr>
            <a:lvl6pPr marL="4061721" indent="0">
              <a:buNone/>
              <a:defRPr sz="2700" b="1"/>
            </a:lvl6pPr>
            <a:lvl7pPr marL="4874065" indent="0">
              <a:buNone/>
              <a:defRPr sz="2700" b="1"/>
            </a:lvl7pPr>
            <a:lvl8pPr marL="5686409" indent="0">
              <a:buNone/>
              <a:defRPr sz="2700" b="1"/>
            </a:lvl8pPr>
            <a:lvl9pPr marL="6498752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8" y="2899833"/>
            <a:ext cx="7185378" cy="5268384"/>
          </a:xfrm>
        </p:spPr>
        <p:txBody>
          <a:bodyPr/>
          <a:lstStyle>
            <a:lvl1pPr>
              <a:defRPr sz="41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07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80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7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0"/>
            <a:ext cx="7874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294" y="1092202"/>
            <a:ext cx="13915426" cy="800219"/>
          </a:xfrm>
        </p:spPr>
        <p:txBody>
          <a:bodyPr lIns="0" tIns="0" rIns="0" bIns="0"/>
          <a:lstStyle>
            <a:lvl1pPr>
              <a:defRPr sz="5200" b="0" i="0">
                <a:solidFill>
                  <a:schemeClr val="bg1"/>
                </a:solidFill>
                <a:latin typeface="Gotham Medium"/>
                <a:cs typeface="Gotham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10" y="364070"/>
            <a:ext cx="5348112" cy="154940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6" y="364094"/>
            <a:ext cx="9087556" cy="7804151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10" y="1913474"/>
            <a:ext cx="5348112" cy="6254751"/>
          </a:xfrm>
        </p:spPr>
        <p:txBody>
          <a:bodyPr/>
          <a:lstStyle>
            <a:lvl1pPr marL="0" indent="0">
              <a:buNone/>
              <a:defRPr sz="2500"/>
            </a:lvl1pPr>
            <a:lvl2pPr marL="812344" indent="0">
              <a:buNone/>
              <a:defRPr sz="2100"/>
            </a:lvl2pPr>
            <a:lvl3pPr marL="1624689" indent="0">
              <a:buNone/>
              <a:defRPr sz="1700"/>
            </a:lvl3pPr>
            <a:lvl4pPr marL="2437031" indent="0">
              <a:buNone/>
              <a:defRPr sz="1700"/>
            </a:lvl4pPr>
            <a:lvl5pPr marL="3249376" indent="0">
              <a:buNone/>
              <a:defRPr sz="1700"/>
            </a:lvl5pPr>
            <a:lvl6pPr marL="4061721" indent="0">
              <a:buNone/>
              <a:defRPr sz="1700"/>
            </a:lvl6pPr>
            <a:lvl7pPr marL="4874065" indent="0">
              <a:buNone/>
              <a:defRPr sz="1700"/>
            </a:lvl7pPr>
            <a:lvl8pPr marL="5686409" indent="0">
              <a:buNone/>
              <a:defRPr sz="1700"/>
            </a:lvl8pPr>
            <a:lvl9pPr marL="6498752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33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"/>
            <a:ext cx="16256000" cy="9143999"/>
          </a:xfrm>
        </p:spPr>
        <p:txBody>
          <a:bodyPr/>
          <a:lstStyle>
            <a:lvl1pPr marL="0" indent="0">
              <a:buNone/>
              <a:defRPr sz="5900"/>
            </a:lvl1pPr>
            <a:lvl2pPr marL="812344" indent="0">
              <a:buNone/>
              <a:defRPr sz="5100"/>
            </a:lvl2pPr>
            <a:lvl3pPr marL="1624689" indent="0">
              <a:buNone/>
              <a:defRPr sz="4100"/>
            </a:lvl3pPr>
            <a:lvl4pPr marL="2437031" indent="0">
              <a:buNone/>
              <a:defRPr sz="3700"/>
            </a:lvl4pPr>
            <a:lvl5pPr marL="3249376" indent="0">
              <a:buNone/>
              <a:defRPr sz="3700"/>
            </a:lvl5pPr>
            <a:lvl6pPr marL="4061721" indent="0">
              <a:buNone/>
              <a:defRPr sz="3700"/>
            </a:lvl6pPr>
            <a:lvl7pPr marL="4874065" indent="0">
              <a:buNone/>
              <a:defRPr sz="3700"/>
            </a:lvl7pPr>
            <a:lvl8pPr marL="5686409" indent="0">
              <a:buNone/>
              <a:defRPr sz="3700"/>
            </a:lvl8pPr>
            <a:lvl9pPr marL="6498752" indent="0">
              <a:buNone/>
              <a:defRPr sz="37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86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42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5167"/>
            <a:ext cx="3657600" cy="5850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5167"/>
            <a:ext cx="10701867" cy="5850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97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73"/>
            <a:ext cx="13817600" cy="19600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4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9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9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45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" y="9"/>
            <a:ext cx="16255998" cy="9143999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90" tIns="81246" rIns="162490" bIns="81246" rtlCol="0" anchor="ctr"/>
          <a:lstStyle/>
          <a:p>
            <a:pPr algn="ctr" defTabSz="8124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2745469" y="9"/>
            <a:ext cx="9143998" cy="91439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90" tIns="81246" rIns="162490" bIns="81246" rtlCol="0" anchor="ctr"/>
          <a:lstStyle/>
          <a:p>
            <a:pPr algn="ctr" defTabSz="8124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 userDrawn="1"/>
        </p:nvSpPr>
        <p:spPr>
          <a:xfrm>
            <a:off x="5468782" y="4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90" tIns="81246" rIns="162490" bIns="81246" rtlCol="0" anchor="ctr"/>
          <a:lstStyle/>
          <a:p>
            <a:pPr algn="ctr" defTabSz="8124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>
            <a:off x="11731313" y="3"/>
            <a:ext cx="4537964" cy="453796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90" tIns="81246" rIns="162490" bIns="81246" rtlCol="0" anchor="ctr"/>
          <a:lstStyle/>
          <a:p>
            <a:pPr algn="ctr" defTabSz="8124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3" name="Right Triangle 12"/>
          <p:cNvSpPr/>
          <p:nvPr userDrawn="1"/>
        </p:nvSpPr>
        <p:spPr>
          <a:xfrm>
            <a:off x="7099769" y="-12232"/>
            <a:ext cx="9156231" cy="915623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90" tIns="81246" rIns="162490" bIns="81246" rtlCol="0" anchor="ctr"/>
          <a:lstStyle/>
          <a:p>
            <a:pPr algn="ctr" defTabSz="8124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7099774" y="2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90" tIns="81246" rIns="162490" bIns="81246" rtlCol="0" anchor="ctr"/>
          <a:lstStyle/>
          <a:p>
            <a:pPr algn="ctr" defTabSz="8124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4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90" tIns="81246" rIns="162490" bIns="81246" rtlCol="0" anchor="ctr"/>
          <a:lstStyle/>
          <a:p>
            <a:pPr algn="ctr" defTabSz="8124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5" name="Right Triangle 14"/>
          <p:cNvSpPr/>
          <p:nvPr userDrawn="1"/>
        </p:nvSpPr>
        <p:spPr>
          <a:xfrm>
            <a:off x="0" y="3"/>
            <a:ext cx="2745468" cy="274546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90" tIns="81246" rIns="162490" bIns="81246" rtlCol="0" anchor="ctr"/>
          <a:lstStyle/>
          <a:p>
            <a:pPr algn="ctr" defTabSz="8124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ight Triangle 18"/>
          <p:cNvSpPr/>
          <p:nvPr userDrawn="1"/>
        </p:nvSpPr>
        <p:spPr>
          <a:xfrm>
            <a:off x="0" y="6398531"/>
            <a:ext cx="2745468" cy="274546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90" tIns="81246" rIns="162490" bIns="81246" rtlCol="0" anchor="ctr"/>
          <a:lstStyle/>
          <a:p>
            <a:pPr algn="ctr" defTabSz="812452"/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88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61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06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38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07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1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68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48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45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71"/>
            <a:ext cx="13817600" cy="1816100"/>
          </a:xfrm>
        </p:spPr>
        <p:txBody>
          <a:bodyPr anchor="t"/>
          <a:lstStyle>
            <a:lvl1pPr algn="l">
              <a:defRPr sz="1700" b="1" cap="all" spc="10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628818"/>
            <a:ext cx="13817600" cy="2000249"/>
          </a:xfrm>
        </p:spPr>
        <p:txBody>
          <a:bodyPr anchor="t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124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0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43735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498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225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47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715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996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05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179733" cy="4525433"/>
          </a:xfrm>
        </p:spPr>
        <p:txBody>
          <a:bodyPr/>
          <a:lstStyle>
            <a:lvl1pPr>
              <a:defRPr sz="5100"/>
            </a:lvl1pPr>
            <a:lvl2pPr>
              <a:defRPr sz="41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1600205"/>
            <a:ext cx="7179733" cy="4525433"/>
          </a:xfrm>
        </p:spPr>
        <p:txBody>
          <a:bodyPr/>
          <a:lstStyle>
            <a:lvl1pPr>
              <a:defRPr sz="5100"/>
            </a:lvl1pPr>
            <a:lvl2pPr>
              <a:defRPr sz="41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5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822"/>
            <a:ext cx="7182556" cy="853017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812452" indent="0">
              <a:buNone/>
              <a:defRPr sz="3700" b="1"/>
            </a:lvl2pPr>
            <a:lvl3pPr marL="1624902" indent="0">
              <a:buNone/>
              <a:defRPr sz="3200" b="1"/>
            </a:lvl3pPr>
            <a:lvl4pPr marL="2437353" indent="0">
              <a:buNone/>
              <a:defRPr sz="2700" b="1"/>
            </a:lvl4pPr>
            <a:lvl5pPr marL="3249803" indent="0">
              <a:buNone/>
              <a:defRPr sz="2700" b="1"/>
            </a:lvl5pPr>
            <a:lvl6pPr marL="4062255" indent="0">
              <a:buNone/>
              <a:defRPr sz="2700" b="1"/>
            </a:lvl6pPr>
            <a:lvl7pPr marL="4874705" indent="0">
              <a:buNone/>
              <a:defRPr sz="2700" b="1"/>
            </a:lvl7pPr>
            <a:lvl8pPr marL="5687155" indent="0">
              <a:buNone/>
              <a:defRPr sz="2700" b="1"/>
            </a:lvl8pPr>
            <a:lvl9pPr marL="6499605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899833"/>
            <a:ext cx="7182556" cy="5268384"/>
          </a:xfrm>
        </p:spPr>
        <p:txBody>
          <a:bodyPr/>
          <a:lstStyle>
            <a:lvl1pPr>
              <a:defRPr sz="41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8" y="2046822"/>
            <a:ext cx="7185378" cy="853017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812452" indent="0">
              <a:buNone/>
              <a:defRPr sz="3700" b="1"/>
            </a:lvl2pPr>
            <a:lvl3pPr marL="1624902" indent="0">
              <a:buNone/>
              <a:defRPr sz="3200" b="1"/>
            </a:lvl3pPr>
            <a:lvl4pPr marL="2437353" indent="0">
              <a:buNone/>
              <a:defRPr sz="2700" b="1"/>
            </a:lvl4pPr>
            <a:lvl5pPr marL="3249803" indent="0">
              <a:buNone/>
              <a:defRPr sz="2700" b="1"/>
            </a:lvl5pPr>
            <a:lvl6pPr marL="4062255" indent="0">
              <a:buNone/>
              <a:defRPr sz="2700" b="1"/>
            </a:lvl6pPr>
            <a:lvl7pPr marL="4874705" indent="0">
              <a:buNone/>
              <a:defRPr sz="2700" b="1"/>
            </a:lvl7pPr>
            <a:lvl8pPr marL="5687155" indent="0">
              <a:buNone/>
              <a:defRPr sz="2700" b="1"/>
            </a:lvl8pPr>
            <a:lvl9pPr marL="6499605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8" y="2899833"/>
            <a:ext cx="7185378" cy="5268384"/>
          </a:xfrm>
        </p:spPr>
        <p:txBody>
          <a:bodyPr/>
          <a:lstStyle>
            <a:lvl1pPr>
              <a:defRPr sz="41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067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30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328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10" y="364070"/>
            <a:ext cx="5348112" cy="154940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6" y="364089"/>
            <a:ext cx="9087556" cy="7804151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10" y="1913474"/>
            <a:ext cx="5348112" cy="6254751"/>
          </a:xfrm>
        </p:spPr>
        <p:txBody>
          <a:bodyPr/>
          <a:lstStyle>
            <a:lvl1pPr marL="0" indent="0">
              <a:buNone/>
              <a:defRPr sz="2500"/>
            </a:lvl1pPr>
            <a:lvl2pPr marL="812452" indent="0">
              <a:buNone/>
              <a:defRPr sz="2100"/>
            </a:lvl2pPr>
            <a:lvl3pPr marL="1624902" indent="0">
              <a:buNone/>
              <a:defRPr sz="1700"/>
            </a:lvl3pPr>
            <a:lvl4pPr marL="2437353" indent="0">
              <a:buNone/>
              <a:defRPr sz="1700"/>
            </a:lvl4pPr>
            <a:lvl5pPr marL="3249803" indent="0">
              <a:buNone/>
              <a:defRPr sz="1700"/>
            </a:lvl5pPr>
            <a:lvl6pPr marL="4062255" indent="0">
              <a:buNone/>
              <a:defRPr sz="1700"/>
            </a:lvl6pPr>
            <a:lvl7pPr marL="4874705" indent="0">
              <a:buNone/>
              <a:defRPr sz="1700"/>
            </a:lvl7pPr>
            <a:lvl8pPr marL="5687155" indent="0">
              <a:buNone/>
              <a:defRPr sz="1700"/>
            </a:lvl8pPr>
            <a:lvl9pPr marL="6499605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7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73"/>
            <a:ext cx="13817600" cy="19600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6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1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3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9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4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"/>
            <a:ext cx="16256000" cy="9143999"/>
          </a:xfrm>
        </p:spPr>
        <p:txBody>
          <a:bodyPr/>
          <a:lstStyle>
            <a:lvl1pPr marL="0" indent="0">
              <a:buNone/>
              <a:defRPr sz="5900"/>
            </a:lvl1pPr>
            <a:lvl2pPr marL="812452" indent="0">
              <a:buNone/>
              <a:defRPr sz="5100"/>
            </a:lvl2pPr>
            <a:lvl3pPr marL="1624902" indent="0">
              <a:buNone/>
              <a:defRPr sz="4100"/>
            </a:lvl3pPr>
            <a:lvl4pPr marL="2437353" indent="0">
              <a:buNone/>
              <a:defRPr sz="3700"/>
            </a:lvl4pPr>
            <a:lvl5pPr marL="3249803" indent="0">
              <a:buNone/>
              <a:defRPr sz="3700"/>
            </a:lvl5pPr>
            <a:lvl6pPr marL="4062255" indent="0">
              <a:buNone/>
              <a:defRPr sz="3700"/>
            </a:lvl6pPr>
            <a:lvl7pPr marL="4874705" indent="0">
              <a:buNone/>
              <a:defRPr sz="3700"/>
            </a:lvl7pPr>
            <a:lvl8pPr marL="5687155" indent="0">
              <a:buNone/>
              <a:defRPr sz="3700"/>
            </a:lvl8pPr>
            <a:lvl9pPr marL="6499605" indent="0">
              <a:buNone/>
              <a:defRPr sz="37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85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453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5167"/>
            <a:ext cx="3657600" cy="5850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5167"/>
            <a:ext cx="10701867" cy="5850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321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73"/>
            <a:ext cx="13817600" cy="19600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864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" y="9"/>
            <a:ext cx="16255998" cy="9143999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19" tIns="81259" rIns="162519" bIns="81259" rtlCol="0" anchor="ctr"/>
          <a:lstStyle/>
          <a:p>
            <a:pPr algn="ctr" defTabSz="812593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2745469" y="9"/>
            <a:ext cx="9143998" cy="91439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19" tIns="81259" rIns="162519" bIns="81259" rtlCol="0" anchor="ctr"/>
          <a:lstStyle/>
          <a:p>
            <a:pPr algn="ctr" defTabSz="812593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 userDrawn="1"/>
        </p:nvSpPr>
        <p:spPr>
          <a:xfrm>
            <a:off x="5468782" y="4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19" tIns="81259" rIns="162519" bIns="81259" rtlCol="0" anchor="ctr"/>
          <a:lstStyle/>
          <a:p>
            <a:pPr algn="ctr" defTabSz="812593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>
            <a:off x="11731313" y="3"/>
            <a:ext cx="4537964" cy="453796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19" tIns="81259" rIns="162519" bIns="81259" rtlCol="0" anchor="ctr"/>
          <a:lstStyle/>
          <a:p>
            <a:pPr algn="ctr" defTabSz="812593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3" name="Right Triangle 12"/>
          <p:cNvSpPr/>
          <p:nvPr userDrawn="1"/>
        </p:nvSpPr>
        <p:spPr>
          <a:xfrm>
            <a:off x="7099769" y="-12232"/>
            <a:ext cx="9156231" cy="915623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19" tIns="81259" rIns="162519" bIns="81259" rtlCol="0" anchor="ctr"/>
          <a:lstStyle/>
          <a:p>
            <a:pPr algn="ctr" defTabSz="812593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7099774" y="2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19" tIns="81259" rIns="162519" bIns="81259" rtlCol="0" anchor="ctr"/>
          <a:lstStyle/>
          <a:p>
            <a:pPr algn="ctr" defTabSz="812593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4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19" tIns="81259" rIns="162519" bIns="81259" rtlCol="0" anchor="ctr"/>
          <a:lstStyle/>
          <a:p>
            <a:pPr algn="ctr" defTabSz="812593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5" name="Right Triangle 14"/>
          <p:cNvSpPr/>
          <p:nvPr userDrawn="1"/>
        </p:nvSpPr>
        <p:spPr>
          <a:xfrm>
            <a:off x="0" y="3"/>
            <a:ext cx="2745468" cy="274546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19" tIns="81259" rIns="162519" bIns="81259" rtlCol="0" anchor="ctr"/>
          <a:lstStyle/>
          <a:p>
            <a:pPr algn="ctr" defTabSz="812593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ight Triangle 18"/>
          <p:cNvSpPr/>
          <p:nvPr userDrawn="1"/>
        </p:nvSpPr>
        <p:spPr>
          <a:xfrm>
            <a:off x="0" y="6398531"/>
            <a:ext cx="2745468" cy="274546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19" tIns="81259" rIns="162519" bIns="81259" rtlCol="0" anchor="ctr"/>
          <a:lstStyle/>
          <a:p>
            <a:pPr algn="ctr" defTabSz="812593"/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17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14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82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83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06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45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" y="9"/>
            <a:ext cx="16255998" cy="9143999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55" tIns="81228" rIns="162455" bIns="81228" rtlCol="0" anchor="ctr"/>
          <a:lstStyle/>
          <a:p>
            <a:pPr algn="ctr" defTabSz="81227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2745469" y="9"/>
            <a:ext cx="9143998" cy="91439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55" tIns="81228" rIns="162455" bIns="81228" rtlCol="0" anchor="ctr"/>
          <a:lstStyle/>
          <a:p>
            <a:pPr algn="ctr" defTabSz="81227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 userDrawn="1"/>
        </p:nvSpPr>
        <p:spPr>
          <a:xfrm>
            <a:off x="5468782" y="4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55" tIns="81228" rIns="162455" bIns="81228" rtlCol="0" anchor="ctr"/>
          <a:lstStyle/>
          <a:p>
            <a:pPr algn="ctr" defTabSz="81227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>
            <a:off x="11731313" y="3"/>
            <a:ext cx="4537964" cy="453796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55" tIns="81228" rIns="162455" bIns="81228" rtlCol="0" anchor="ctr"/>
          <a:lstStyle/>
          <a:p>
            <a:pPr algn="ctr" defTabSz="81227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3" name="Right Triangle 12"/>
          <p:cNvSpPr/>
          <p:nvPr userDrawn="1"/>
        </p:nvSpPr>
        <p:spPr>
          <a:xfrm>
            <a:off x="7099769" y="-12232"/>
            <a:ext cx="9156231" cy="915623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55" tIns="81228" rIns="162455" bIns="81228" rtlCol="0" anchor="ctr"/>
          <a:lstStyle/>
          <a:p>
            <a:pPr algn="ctr" defTabSz="81227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7099774" y="2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55" tIns="81228" rIns="162455" bIns="81228" rtlCol="0" anchor="ctr"/>
          <a:lstStyle/>
          <a:p>
            <a:pPr algn="ctr" defTabSz="81227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4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55" tIns="81228" rIns="162455" bIns="81228" rtlCol="0" anchor="ctr"/>
          <a:lstStyle/>
          <a:p>
            <a:pPr algn="ctr" defTabSz="81227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5" name="Right Triangle 14"/>
          <p:cNvSpPr/>
          <p:nvPr userDrawn="1"/>
        </p:nvSpPr>
        <p:spPr>
          <a:xfrm>
            <a:off x="0" y="3"/>
            <a:ext cx="2745468" cy="274546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55" tIns="81228" rIns="162455" bIns="81228" rtlCol="0" anchor="ctr"/>
          <a:lstStyle/>
          <a:p>
            <a:pPr algn="ctr" defTabSz="812274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9" name="Right Triangle 18"/>
          <p:cNvSpPr/>
          <p:nvPr userDrawn="1"/>
        </p:nvSpPr>
        <p:spPr>
          <a:xfrm>
            <a:off x="0" y="6398531"/>
            <a:ext cx="2745468" cy="274546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55" tIns="81228" rIns="162455" bIns="81228" rtlCol="0" anchor="ctr"/>
          <a:lstStyle/>
          <a:p>
            <a:pPr algn="ctr" defTabSz="812274"/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392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2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9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52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71"/>
            <a:ext cx="13817600" cy="1816100"/>
          </a:xfrm>
        </p:spPr>
        <p:txBody>
          <a:bodyPr anchor="t"/>
          <a:lstStyle>
            <a:lvl1pPr algn="l">
              <a:defRPr sz="1700" b="1" cap="all" spc="10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628818"/>
            <a:ext cx="13817600" cy="2000249"/>
          </a:xfrm>
        </p:spPr>
        <p:txBody>
          <a:bodyPr anchor="t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1259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8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4377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503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296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555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815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0074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110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179733" cy="4525433"/>
          </a:xfrm>
        </p:spPr>
        <p:txBody>
          <a:bodyPr/>
          <a:lstStyle>
            <a:lvl1pPr>
              <a:defRPr sz="5100"/>
            </a:lvl1pPr>
            <a:lvl2pPr>
              <a:defRPr sz="41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1600205"/>
            <a:ext cx="7179733" cy="4525433"/>
          </a:xfrm>
        </p:spPr>
        <p:txBody>
          <a:bodyPr/>
          <a:lstStyle>
            <a:lvl1pPr>
              <a:defRPr sz="5100"/>
            </a:lvl1pPr>
            <a:lvl2pPr>
              <a:defRPr sz="41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94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5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822"/>
            <a:ext cx="7182556" cy="853017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812593" indent="0">
              <a:buNone/>
              <a:defRPr sz="3700" b="1"/>
            </a:lvl2pPr>
            <a:lvl3pPr marL="1625186" indent="0">
              <a:buNone/>
              <a:defRPr sz="3200" b="1"/>
            </a:lvl3pPr>
            <a:lvl4pPr marL="2437780" indent="0">
              <a:buNone/>
              <a:defRPr sz="2700" b="1"/>
            </a:lvl4pPr>
            <a:lvl5pPr marL="3250373" indent="0">
              <a:buNone/>
              <a:defRPr sz="2700" b="1"/>
            </a:lvl5pPr>
            <a:lvl6pPr marL="4062963" indent="0">
              <a:buNone/>
              <a:defRPr sz="2700" b="1"/>
            </a:lvl6pPr>
            <a:lvl7pPr marL="4875559" indent="0">
              <a:buNone/>
              <a:defRPr sz="2700" b="1"/>
            </a:lvl7pPr>
            <a:lvl8pPr marL="5688153" indent="0">
              <a:buNone/>
              <a:defRPr sz="2700" b="1"/>
            </a:lvl8pPr>
            <a:lvl9pPr marL="6500743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899833"/>
            <a:ext cx="7182556" cy="5268384"/>
          </a:xfrm>
        </p:spPr>
        <p:txBody>
          <a:bodyPr/>
          <a:lstStyle>
            <a:lvl1pPr>
              <a:defRPr sz="41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8" y="2046822"/>
            <a:ext cx="7185378" cy="853017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812593" indent="0">
              <a:buNone/>
              <a:defRPr sz="3700" b="1"/>
            </a:lvl2pPr>
            <a:lvl3pPr marL="1625186" indent="0">
              <a:buNone/>
              <a:defRPr sz="3200" b="1"/>
            </a:lvl3pPr>
            <a:lvl4pPr marL="2437780" indent="0">
              <a:buNone/>
              <a:defRPr sz="2700" b="1"/>
            </a:lvl4pPr>
            <a:lvl5pPr marL="3250373" indent="0">
              <a:buNone/>
              <a:defRPr sz="2700" b="1"/>
            </a:lvl5pPr>
            <a:lvl6pPr marL="4062963" indent="0">
              <a:buNone/>
              <a:defRPr sz="2700" b="1"/>
            </a:lvl6pPr>
            <a:lvl7pPr marL="4875559" indent="0">
              <a:buNone/>
              <a:defRPr sz="2700" b="1"/>
            </a:lvl7pPr>
            <a:lvl8pPr marL="5688153" indent="0">
              <a:buNone/>
              <a:defRPr sz="2700" b="1"/>
            </a:lvl8pPr>
            <a:lvl9pPr marL="6500743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8" y="2899833"/>
            <a:ext cx="7185378" cy="5268384"/>
          </a:xfrm>
        </p:spPr>
        <p:txBody>
          <a:bodyPr/>
          <a:lstStyle>
            <a:lvl1pPr>
              <a:defRPr sz="41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51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92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849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10" y="364070"/>
            <a:ext cx="5348112" cy="154940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6" y="364081"/>
            <a:ext cx="9087556" cy="7804151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10" y="1913474"/>
            <a:ext cx="5348112" cy="6254751"/>
          </a:xfrm>
        </p:spPr>
        <p:txBody>
          <a:bodyPr/>
          <a:lstStyle>
            <a:lvl1pPr marL="0" indent="0">
              <a:buNone/>
              <a:defRPr sz="2500"/>
            </a:lvl1pPr>
            <a:lvl2pPr marL="812593" indent="0">
              <a:buNone/>
              <a:defRPr sz="2100"/>
            </a:lvl2pPr>
            <a:lvl3pPr marL="1625186" indent="0">
              <a:buNone/>
              <a:defRPr sz="1700"/>
            </a:lvl3pPr>
            <a:lvl4pPr marL="2437780" indent="0">
              <a:buNone/>
              <a:defRPr sz="1700"/>
            </a:lvl4pPr>
            <a:lvl5pPr marL="3250373" indent="0">
              <a:buNone/>
              <a:defRPr sz="1700"/>
            </a:lvl5pPr>
            <a:lvl6pPr marL="4062963" indent="0">
              <a:buNone/>
              <a:defRPr sz="1700"/>
            </a:lvl6pPr>
            <a:lvl7pPr marL="4875559" indent="0">
              <a:buNone/>
              <a:defRPr sz="1700"/>
            </a:lvl7pPr>
            <a:lvl8pPr marL="5688153" indent="0">
              <a:buNone/>
              <a:defRPr sz="1700"/>
            </a:lvl8pPr>
            <a:lvl9pPr marL="65007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828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"/>
            <a:ext cx="16256000" cy="9143999"/>
          </a:xfrm>
        </p:spPr>
        <p:txBody>
          <a:bodyPr/>
          <a:lstStyle>
            <a:lvl1pPr marL="0" indent="0">
              <a:buNone/>
              <a:defRPr sz="5900"/>
            </a:lvl1pPr>
            <a:lvl2pPr marL="812593" indent="0">
              <a:buNone/>
              <a:defRPr sz="5100"/>
            </a:lvl2pPr>
            <a:lvl3pPr marL="1625186" indent="0">
              <a:buNone/>
              <a:defRPr sz="4100"/>
            </a:lvl3pPr>
            <a:lvl4pPr marL="2437780" indent="0">
              <a:buNone/>
              <a:defRPr sz="3700"/>
            </a:lvl4pPr>
            <a:lvl5pPr marL="3250373" indent="0">
              <a:buNone/>
              <a:defRPr sz="3700"/>
            </a:lvl5pPr>
            <a:lvl6pPr marL="4062963" indent="0">
              <a:buNone/>
              <a:defRPr sz="3700"/>
            </a:lvl6pPr>
            <a:lvl7pPr marL="4875559" indent="0">
              <a:buNone/>
              <a:defRPr sz="3700"/>
            </a:lvl7pPr>
            <a:lvl8pPr marL="5688153" indent="0">
              <a:buNone/>
              <a:defRPr sz="3700"/>
            </a:lvl8pPr>
            <a:lvl9pPr marL="6500743" indent="0">
              <a:buNone/>
              <a:defRPr sz="37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8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980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703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5167"/>
            <a:ext cx="3657600" cy="5850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5167"/>
            <a:ext cx="10701867" cy="5850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2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5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" y="5"/>
            <a:ext cx="16255998" cy="9143999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7" tIns="81273" rIns="162547" bIns="81273" rtlCol="0" anchor="ctr"/>
          <a:lstStyle/>
          <a:p>
            <a:pPr algn="ctr" defTabSz="812736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2745469" y="5"/>
            <a:ext cx="9143998" cy="91439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7" tIns="81273" rIns="162547" bIns="81273" rtlCol="0" anchor="ctr"/>
          <a:lstStyle/>
          <a:p>
            <a:pPr algn="ctr" defTabSz="812736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 userDrawn="1"/>
        </p:nvSpPr>
        <p:spPr>
          <a:xfrm>
            <a:off x="5468782" y="4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7" tIns="81273" rIns="162547" bIns="81273" rtlCol="0" anchor="ctr"/>
          <a:lstStyle/>
          <a:p>
            <a:pPr algn="ctr" defTabSz="812736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>
            <a:off x="11731313" y="3"/>
            <a:ext cx="4537964" cy="453796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7" tIns="81273" rIns="162547" bIns="81273" rtlCol="0" anchor="ctr"/>
          <a:lstStyle/>
          <a:p>
            <a:pPr algn="ctr" defTabSz="812736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3" name="Right Triangle 12"/>
          <p:cNvSpPr/>
          <p:nvPr userDrawn="1"/>
        </p:nvSpPr>
        <p:spPr>
          <a:xfrm>
            <a:off x="7099769" y="-12232"/>
            <a:ext cx="9156231" cy="915623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7" tIns="81273" rIns="162547" bIns="81273" rtlCol="0" anchor="ctr"/>
          <a:lstStyle/>
          <a:p>
            <a:pPr algn="ctr" defTabSz="812736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7099774" y="2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7" tIns="81273" rIns="162547" bIns="81273" rtlCol="0" anchor="ctr"/>
          <a:lstStyle/>
          <a:p>
            <a:pPr algn="ctr" defTabSz="812736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4"/>
            <a:ext cx="9156231" cy="9156231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7" tIns="81273" rIns="162547" bIns="81273" rtlCol="0" anchor="ctr"/>
          <a:lstStyle/>
          <a:p>
            <a:pPr algn="ctr" defTabSz="812736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5" name="Right Triangle 14"/>
          <p:cNvSpPr/>
          <p:nvPr userDrawn="1"/>
        </p:nvSpPr>
        <p:spPr>
          <a:xfrm>
            <a:off x="0" y="3"/>
            <a:ext cx="2745468" cy="274546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7" tIns="81273" rIns="162547" bIns="81273" rtlCol="0" anchor="ctr"/>
          <a:lstStyle/>
          <a:p>
            <a:pPr algn="ctr" defTabSz="812736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9" name="Right Triangle 18"/>
          <p:cNvSpPr/>
          <p:nvPr userDrawn="1"/>
        </p:nvSpPr>
        <p:spPr>
          <a:xfrm>
            <a:off x="0" y="6398531"/>
            <a:ext cx="2745468" cy="274546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7" tIns="81273" rIns="162547" bIns="81273" rtlCol="0" anchor="ctr"/>
          <a:lstStyle/>
          <a:p>
            <a:pPr algn="ctr" defTabSz="812736"/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961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632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02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98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58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45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9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60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24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34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71"/>
            <a:ext cx="13817600" cy="1816100"/>
          </a:xfrm>
        </p:spPr>
        <p:txBody>
          <a:bodyPr anchor="t"/>
          <a:lstStyle>
            <a:lvl1pPr algn="l">
              <a:defRPr sz="1700" b="1" cap="all" spc="10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628818"/>
            <a:ext cx="13817600" cy="2000249"/>
          </a:xfrm>
        </p:spPr>
        <p:txBody>
          <a:bodyPr anchor="t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1273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47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4382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5094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367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64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914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0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56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179733" cy="4525433"/>
          </a:xfrm>
        </p:spPr>
        <p:txBody>
          <a:bodyPr/>
          <a:lstStyle>
            <a:lvl1pPr>
              <a:defRPr sz="5100"/>
            </a:lvl1pPr>
            <a:lvl2pPr>
              <a:defRPr sz="41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1600205"/>
            <a:ext cx="7179733" cy="4525433"/>
          </a:xfrm>
        </p:spPr>
        <p:txBody>
          <a:bodyPr/>
          <a:lstStyle>
            <a:lvl1pPr>
              <a:defRPr sz="5100"/>
            </a:lvl1pPr>
            <a:lvl2pPr>
              <a:defRPr sz="41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860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5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822"/>
            <a:ext cx="7182556" cy="853017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812736" indent="0">
              <a:buNone/>
              <a:defRPr sz="3700" b="1"/>
            </a:lvl2pPr>
            <a:lvl3pPr marL="1625471" indent="0">
              <a:buNone/>
              <a:defRPr sz="3200" b="1"/>
            </a:lvl3pPr>
            <a:lvl4pPr marL="2438204" indent="0">
              <a:buNone/>
              <a:defRPr sz="2700" b="1"/>
            </a:lvl4pPr>
            <a:lvl5pPr marL="3250941" indent="0">
              <a:buNone/>
              <a:defRPr sz="2700" b="1"/>
            </a:lvl5pPr>
            <a:lvl6pPr marL="4063678" indent="0">
              <a:buNone/>
              <a:defRPr sz="2700" b="1"/>
            </a:lvl6pPr>
            <a:lvl7pPr marL="4876411" indent="0">
              <a:buNone/>
              <a:defRPr sz="2700" b="1"/>
            </a:lvl7pPr>
            <a:lvl8pPr marL="5689147" indent="0">
              <a:buNone/>
              <a:defRPr sz="2700" b="1"/>
            </a:lvl8pPr>
            <a:lvl9pPr marL="6501882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899833"/>
            <a:ext cx="7182556" cy="5268384"/>
          </a:xfrm>
        </p:spPr>
        <p:txBody>
          <a:bodyPr/>
          <a:lstStyle>
            <a:lvl1pPr>
              <a:defRPr sz="41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8" y="2046822"/>
            <a:ext cx="7185378" cy="853017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812736" indent="0">
              <a:buNone/>
              <a:defRPr sz="3700" b="1"/>
            </a:lvl2pPr>
            <a:lvl3pPr marL="1625471" indent="0">
              <a:buNone/>
              <a:defRPr sz="3200" b="1"/>
            </a:lvl3pPr>
            <a:lvl4pPr marL="2438204" indent="0">
              <a:buNone/>
              <a:defRPr sz="2700" b="1"/>
            </a:lvl4pPr>
            <a:lvl5pPr marL="3250941" indent="0">
              <a:buNone/>
              <a:defRPr sz="2700" b="1"/>
            </a:lvl5pPr>
            <a:lvl6pPr marL="4063678" indent="0">
              <a:buNone/>
              <a:defRPr sz="2700" b="1"/>
            </a:lvl6pPr>
            <a:lvl7pPr marL="4876411" indent="0">
              <a:buNone/>
              <a:defRPr sz="2700" b="1"/>
            </a:lvl7pPr>
            <a:lvl8pPr marL="5689147" indent="0">
              <a:buNone/>
              <a:defRPr sz="2700" b="1"/>
            </a:lvl8pPr>
            <a:lvl9pPr marL="6501882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8" y="2899833"/>
            <a:ext cx="7185378" cy="5268384"/>
          </a:xfrm>
        </p:spPr>
        <p:txBody>
          <a:bodyPr/>
          <a:lstStyle>
            <a:lvl1pPr>
              <a:defRPr sz="41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75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786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514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10" y="364070"/>
            <a:ext cx="5348112" cy="154940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6" y="364074"/>
            <a:ext cx="9087556" cy="7804151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10" y="1913474"/>
            <a:ext cx="5348112" cy="6254751"/>
          </a:xfrm>
        </p:spPr>
        <p:txBody>
          <a:bodyPr/>
          <a:lstStyle>
            <a:lvl1pPr marL="0" indent="0">
              <a:buNone/>
              <a:defRPr sz="2500"/>
            </a:lvl1pPr>
            <a:lvl2pPr marL="812736" indent="0">
              <a:buNone/>
              <a:defRPr sz="2100"/>
            </a:lvl2pPr>
            <a:lvl3pPr marL="1625471" indent="0">
              <a:buNone/>
              <a:defRPr sz="1700"/>
            </a:lvl3pPr>
            <a:lvl4pPr marL="2438204" indent="0">
              <a:buNone/>
              <a:defRPr sz="1700"/>
            </a:lvl4pPr>
            <a:lvl5pPr marL="3250941" indent="0">
              <a:buNone/>
              <a:defRPr sz="1700"/>
            </a:lvl5pPr>
            <a:lvl6pPr marL="4063678" indent="0">
              <a:buNone/>
              <a:defRPr sz="1700"/>
            </a:lvl6pPr>
            <a:lvl7pPr marL="4876411" indent="0">
              <a:buNone/>
              <a:defRPr sz="1700"/>
            </a:lvl7pPr>
            <a:lvl8pPr marL="5689147" indent="0">
              <a:buNone/>
              <a:defRPr sz="1700"/>
            </a:lvl8pPr>
            <a:lvl9pPr marL="6501882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926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5"/>
            <a:ext cx="16256000" cy="9143999"/>
          </a:xfrm>
        </p:spPr>
        <p:txBody>
          <a:bodyPr/>
          <a:lstStyle>
            <a:lvl1pPr marL="0" indent="0">
              <a:buNone/>
              <a:defRPr sz="5900"/>
            </a:lvl1pPr>
            <a:lvl2pPr marL="812736" indent="0">
              <a:buNone/>
              <a:defRPr sz="5100"/>
            </a:lvl2pPr>
            <a:lvl3pPr marL="1625471" indent="0">
              <a:buNone/>
              <a:defRPr sz="4100"/>
            </a:lvl3pPr>
            <a:lvl4pPr marL="2438204" indent="0">
              <a:buNone/>
              <a:defRPr sz="3700"/>
            </a:lvl4pPr>
            <a:lvl5pPr marL="3250941" indent="0">
              <a:buNone/>
              <a:defRPr sz="3700"/>
            </a:lvl5pPr>
            <a:lvl6pPr marL="4063678" indent="0">
              <a:buNone/>
              <a:defRPr sz="3700"/>
            </a:lvl6pPr>
            <a:lvl7pPr marL="4876411" indent="0">
              <a:buNone/>
              <a:defRPr sz="3700"/>
            </a:lvl7pPr>
            <a:lvl8pPr marL="5689147" indent="0">
              <a:buNone/>
              <a:defRPr sz="3700"/>
            </a:lvl8pPr>
            <a:lvl9pPr marL="6501882" indent="0">
              <a:buNone/>
              <a:defRPr sz="37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359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4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24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20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20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.xml"/><Relationship Id="rId20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20" Type="http://schemas.openxmlformats.org/officeDocument/2006/relationships/theme" Target="../theme/theme6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294" y="1092227"/>
            <a:ext cx="13915426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bg1"/>
                </a:solidFill>
                <a:latin typeface="Gotham Medium"/>
                <a:cs typeface="Gotham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9928" y="2768367"/>
            <a:ext cx="1277620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3"/>
            <a:ext cx="52019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3"/>
            <a:ext cx="373888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3"/>
            <a:ext cx="373888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09">
        <a:defRPr>
          <a:latin typeface="+mn-lt"/>
          <a:ea typeface="+mn-ea"/>
          <a:cs typeface="+mn-cs"/>
        </a:defRPr>
      </a:lvl2pPr>
      <a:lvl3pPr marL="913812">
        <a:defRPr>
          <a:latin typeface="+mn-lt"/>
          <a:ea typeface="+mn-ea"/>
          <a:cs typeface="+mn-cs"/>
        </a:defRPr>
      </a:lvl3pPr>
      <a:lvl4pPr marL="1370711">
        <a:defRPr>
          <a:latin typeface="+mn-lt"/>
          <a:ea typeface="+mn-ea"/>
          <a:cs typeface="+mn-cs"/>
        </a:defRPr>
      </a:lvl4pPr>
      <a:lvl5pPr marL="1827614">
        <a:defRPr>
          <a:latin typeface="+mn-lt"/>
          <a:ea typeface="+mn-ea"/>
          <a:cs typeface="+mn-cs"/>
        </a:defRPr>
      </a:lvl5pPr>
      <a:lvl6pPr marL="2284523">
        <a:defRPr>
          <a:latin typeface="+mn-lt"/>
          <a:ea typeface="+mn-ea"/>
          <a:cs typeface="+mn-cs"/>
        </a:defRPr>
      </a:lvl6pPr>
      <a:lvl7pPr marL="2741426">
        <a:defRPr>
          <a:latin typeface="+mn-lt"/>
          <a:ea typeface="+mn-ea"/>
          <a:cs typeface="+mn-cs"/>
        </a:defRPr>
      </a:lvl7pPr>
      <a:lvl8pPr marL="3198325">
        <a:defRPr>
          <a:latin typeface="+mn-lt"/>
          <a:ea typeface="+mn-ea"/>
          <a:cs typeface="+mn-cs"/>
        </a:defRPr>
      </a:lvl8pPr>
      <a:lvl9pPr marL="365523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09">
        <a:defRPr>
          <a:latin typeface="+mn-lt"/>
          <a:ea typeface="+mn-ea"/>
          <a:cs typeface="+mn-cs"/>
        </a:defRPr>
      </a:lvl2pPr>
      <a:lvl3pPr marL="913812">
        <a:defRPr>
          <a:latin typeface="+mn-lt"/>
          <a:ea typeface="+mn-ea"/>
          <a:cs typeface="+mn-cs"/>
        </a:defRPr>
      </a:lvl3pPr>
      <a:lvl4pPr marL="1370711">
        <a:defRPr>
          <a:latin typeface="+mn-lt"/>
          <a:ea typeface="+mn-ea"/>
          <a:cs typeface="+mn-cs"/>
        </a:defRPr>
      </a:lvl4pPr>
      <a:lvl5pPr marL="1827614">
        <a:defRPr>
          <a:latin typeface="+mn-lt"/>
          <a:ea typeface="+mn-ea"/>
          <a:cs typeface="+mn-cs"/>
        </a:defRPr>
      </a:lvl5pPr>
      <a:lvl6pPr marL="2284523">
        <a:defRPr>
          <a:latin typeface="+mn-lt"/>
          <a:ea typeface="+mn-ea"/>
          <a:cs typeface="+mn-cs"/>
        </a:defRPr>
      </a:lvl6pPr>
      <a:lvl7pPr marL="2741426">
        <a:defRPr>
          <a:latin typeface="+mn-lt"/>
          <a:ea typeface="+mn-ea"/>
          <a:cs typeface="+mn-cs"/>
        </a:defRPr>
      </a:lvl7pPr>
      <a:lvl8pPr marL="3198325">
        <a:defRPr>
          <a:latin typeface="+mn-lt"/>
          <a:ea typeface="+mn-ea"/>
          <a:cs typeface="+mn-cs"/>
        </a:defRPr>
      </a:lvl8pPr>
      <a:lvl9pPr marL="365523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212"/>
            <a:ext cx="14630400" cy="8304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6"/>
            <a:ext cx="14630400" cy="6034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7"/>
            <a:ext cx="3793067" cy="486835"/>
          </a:xfrm>
          <a:prstGeom prst="rect">
            <a:avLst/>
          </a:prstGeom>
        </p:spPr>
        <p:txBody>
          <a:bodyPr vert="horz" lIns="162455" tIns="81228" rIns="162455" bIns="8122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274"/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2274"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5" y="8475137"/>
            <a:ext cx="5147733" cy="486835"/>
          </a:xfrm>
          <a:prstGeom prst="rect">
            <a:avLst/>
          </a:prstGeom>
        </p:spPr>
        <p:txBody>
          <a:bodyPr vert="horz" lIns="162455" tIns="81228" rIns="162455" bIns="8122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27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8475137"/>
            <a:ext cx="3793067" cy="486835"/>
          </a:xfrm>
          <a:prstGeom prst="rect">
            <a:avLst/>
          </a:prstGeom>
        </p:spPr>
        <p:txBody>
          <a:bodyPr vert="horz" lIns="162455" tIns="81228" rIns="162455" bIns="8122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274"/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227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8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812274" rtl="0" eaLnBrk="1" latinLnBrk="0" hangingPunct="1">
        <a:lnSpc>
          <a:spcPct val="90000"/>
        </a:lnSpc>
        <a:spcBef>
          <a:spcPct val="0"/>
        </a:spcBef>
        <a:buNone/>
        <a:defRPr sz="5200" kern="1200" spc="-248">
          <a:solidFill>
            <a:schemeClr val="tx1"/>
          </a:solidFill>
          <a:latin typeface="Gotham Medium"/>
          <a:ea typeface="+mj-ea"/>
          <a:cs typeface="Gotham Medium"/>
        </a:defRPr>
      </a:lvl1pPr>
    </p:titleStyle>
    <p:bodyStyle>
      <a:lvl1pPr marL="0" indent="2822" algn="l" defTabSz="812274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3200" kern="1200" spc="-195" baseline="0">
          <a:solidFill>
            <a:schemeClr val="tx1"/>
          </a:solidFill>
          <a:latin typeface="Gotham Medium"/>
          <a:ea typeface="+mn-ea"/>
          <a:cs typeface="Gotham Medium"/>
        </a:defRPr>
      </a:lvl1pPr>
      <a:lvl2pPr marL="0" indent="2822" algn="l" defTabSz="812274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3200" kern="1200" spc="-195" baseline="0">
          <a:solidFill>
            <a:schemeClr val="bg1">
              <a:lumMod val="65000"/>
            </a:schemeClr>
          </a:solidFill>
          <a:latin typeface="Gotham Medium"/>
          <a:ea typeface="+mn-ea"/>
          <a:cs typeface="Gotham Medium"/>
        </a:defRPr>
      </a:lvl2pPr>
      <a:lvl3pPr marL="0" indent="2822" algn="l" defTabSz="812274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100" kern="1200" spc="-108" baseline="0">
          <a:solidFill>
            <a:srgbClr val="A6A6A6"/>
          </a:solidFill>
          <a:latin typeface="Gotham Book"/>
          <a:ea typeface="+mn-ea"/>
          <a:cs typeface="Gotham Book"/>
        </a:defRPr>
      </a:lvl3pPr>
      <a:lvl4pPr marL="0" indent="2822" algn="l" defTabSz="812274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500" i="1" kern="1200" spc="0" baseline="0">
          <a:solidFill>
            <a:srgbClr val="A6A6A6"/>
          </a:solidFill>
          <a:latin typeface="Georgia"/>
          <a:ea typeface="+mn-ea"/>
          <a:cs typeface="Georgia"/>
        </a:defRPr>
      </a:lvl4pPr>
      <a:lvl5pPr marL="0" indent="2822" algn="l" defTabSz="812274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100" kern="1200" spc="0" baseline="0">
          <a:solidFill>
            <a:srgbClr val="A6A6A6"/>
          </a:solidFill>
          <a:latin typeface="Gotham Medium"/>
          <a:ea typeface="+mn-ea"/>
          <a:cs typeface="Gotham Medium"/>
        </a:defRPr>
      </a:lvl5pPr>
      <a:lvl6pPr marL="4467500" indent="-406138" algn="l" defTabSz="812274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279774" indent="-406138" algn="l" defTabSz="812274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092048" indent="-406138" algn="l" defTabSz="812274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6904322" indent="-406138" algn="l" defTabSz="812274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2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274" algn="l" defTabSz="8122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546" algn="l" defTabSz="8122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6820" algn="l" defTabSz="8122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9092" algn="l" defTabSz="8122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1364" algn="l" defTabSz="8122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3638" algn="l" defTabSz="8122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5912" algn="l" defTabSz="8122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98184" algn="l" defTabSz="8122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208"/>
            <a:ext cx="14630400" cy="8304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6"/>
            <a:ext cx="14630400" cy="6034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7"/>
            <a:ext cx="3793067" cy="486835"/>
          </a:xfrm>
          <a:prstGeom prst="rect">
            <a:avLst/>
          </a:prstGeom>
        </p:spPr>
        <p:txBody>
          <a:bodyPr vert="horz" lIns="162470" tIns="81233" rIns="162470" bIns="8123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344"/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2344"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5" y="8475137"/>
            <a:ext cx="5147733" cy="486835"/>
          </a:xfrm>
          <a:prstGeom prst="rect">
            <a:avLst/>
          </a:prstGeom>
        </p:spPr>
        <p:txBody>
          <a:bodyPr vert="horz" lIns="162470" tIns="81233" rIns="162470" bIns="8123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34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8475137"/>
            <a:ext cx="3793067" cy="486835"/>
          </a:xfrm>
          <a:prstGeom prst="rect">
            <a:avLst/>
          </a:prstGeom>
        </p:spPr>
        <p:txBody>
          <a:bodyPr vert="horz" lIns="162470" tIns="81233" rIns="162470" bIns="8123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344"/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234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txStyles>
    <p:titleStyle>
      <a:lvl1pPr algn="l" defTabSz="812344" rtl="0" eaLnBrk="1" latinLnBrk="0" hangingPunct="1">
        <a:lnSpc>
          <a:spcPct val="90000"/>
        </a:lnSpc>
        <a:spcBef>
          <a:spcPct val="0"/>
        </a:spcBef>
        <a:buNone/>
        <a:defRPr sz="5200" kern="1200" spc="-248">
          <a:solidFill>
            <a:schemeClr val="tx1"/>
          </a:solidFill>
          <a:latin typeface="Gotham Medium"/>
          <a:ea typeface="+mj-ea"/>
          <a:cs typeface="Gotham Medium"/>
        </a:defRPr>
      </a:lvl1pPr>
    </p:titleStyle>
    <p:bodyStyle>
      <a:lvl1pPr marL="0" indent="2822" algn="l" defTabSz="812344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3200" kern="1200" spc="-195" baseline="0">
          <a:solidFill>
            <a:schemeClr val="tx1"/>
          </a:solidFill>
          <a:latin typeface="Gotham Medium"/>
          <a:ea typeface="+mn-ea"/>
          <a:cs typeface="Gotham Medium"/>
        </a:defRPr>
      </a:lvl1pPr>
      <a:lvl2pPr marL="0" indent="2822" algn="l" defTabSz="812344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3200" kern="1200" spc="-195" baseline="0">
          <a:solidFill>
            <a:schemeClr val="bg1">
              <a:lumMod val="65000"/>
            </a:schemeClr>
          </a:solidFill>
          <a:latin typeface="Gotham Medium"/>
          <a:ea typeface="+mn-ea"/>
          <a:cs typeface="Gotham Medium"/>
        </a:defRPr>
      </a:lvl2pPr>
      <a:lvl3pPr marL="0" indent="2822" algn="l" defTabSz="812344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100" kern="1200" spc="-108" baseline="0">
          <a:solidFill>
            <a:srgbClr val="A6A6A6"/>
          </a:solidFill>
          <a:latin typeface="Gotham Book"/>
          <a:ea typeface="+mn-ea"/>
          <a:cs typeface="Gotham Book"/>
        </a:defRPr>
      </a:lvl3pPr>
      <a:lvl4pPr marL="0" indent="2822" algn="l" defTabSz="812344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500" i="1" kern="1200" spc="0" baseline="0">
          <a:solidFill>
            <a:srgbClr val="A6A6A6"/>
          </a:solidFill>
          <a:latin typeface="Georgia"/>
          <a:ea typeface="+mn-ea"/>
          <a:cs typeface="Georgia"/>
        </a:defRPr>
      </a:lvl4pPr>
      <a:lvl5pPr marL="0" indent="2822" algn="l" defTabSz="812344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100" kern="1200" spc="0" baseline="0">
          <a:solidFill>
            <a:srgbClr val="A6A6A6"/>
          </a:solidFill>
          <a:latin typeface="Gotham Medium"/>
          <a:ea typeface="+mn-ea"/>
          <a:cs typeface="Gotham Medium"/>
        </a:defRPr>
      </a:lvl5pPr>
      <a:lvl6pPr marL="4467892" indent="-406173" algn="l" defTabSz="812344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280236" indent="-406173" algn="l" defTabSz="812344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092581" indent="-406173" algn="l" defTabSz="812344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6904925" indent="-406173" algn="l" defTabSz="812344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3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344" algn="l" defTabSz="8123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689" algn="l" defTabSz="8123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031" algn="l" defTabSz="8123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9376" algn="l" defTabSz="8123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1721" algn="l" defTabSz="8123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4065" algn="l" defTabSz="8123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6409" algn="l" defTabSz="8123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98752" algn="l" defTabSz="8123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200"/>
            <a:ext cx="14630400" cy="8304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6"/>
            <a:ext cx="14630400" cy="6034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7"/>
            <a:ext cx="3793067" cy="486835"/>
          </a:xfrm>
          <a:prstGeom prst="rect">
            <a:avLst/>
          </a:prstGeom>
        </p:spPr>
        <p:txBody>
          <a:bodyPr vert="horz" lIns="162490" tIns="81246" rIns="162490" bIns="8124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452"/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2452"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5" y="8475137"/>
            <a:ext cx="5147733" cy="486835"/>
          </a:xfrm>
          <a:prstGeom prst="rect">
            <a:avLst/>
          </a:prstGeom>
        </p:spPr>
        <p:txBody>
          <a:bodyPr vert="horz" lIns="162490" tIns="81246" rIns="162490" bIns="8124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45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8475137"/>
            <a:ext cx="3793067" cy="486835"/>
          </a:xfrm>
          <a:prstGeom prst="rect">
            <a:avLst/>
          </a:prstGeom>
        </p:spPr>
        <p:txBody>
          <a:bodyPr vert="horz" lIns="162490" tIns="81246" rIns="162490" bIns="8124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452"/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245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1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812452" rtl="0" eaLnBrk="1" latinLnBrk="0" hangingPunct="1">
        <a:lnSpc>
          <a:spcPct val="90000"/>
        </a:lnSpc>
        <a:spcBef>
          <a:spcPct val="0"/>
        </a:spcBef>
        <a:buNone/>
        <a:defRPr sz="5200" kern="1200" spc="-248">
          <a:solidFill>
            <a:schemeClr val="tx1"/>
          </a:solidFill>
          <a:latin typeface="Gotham Medium"/>
          <a:ea typeface="+mj-ea"/>
          <a:cs typeface="Gotham Medium"/>
        </a:defRPr>
      </a:lvl1pPr>
    </p:titleStyle>
    <p:bodyStyle>
      <a:lvl1pPr marL="0" indent="2822" algn="l" defTabSz="812452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3200" kern="1200" spc="-195" baseline="0">
          <a:solidFill>
            <a:schemeClr val="tx1"/>
          </a:solidFill>
          <a:latin typeface="Gotham Medium"/>
          <a:ea typeface="+mn-ea"/>
          <a:cs typeface="Gotham Medium"/>
        </a:defRPr>
      </a:lvl1pPr>
      <a:lvl2pPr marL="0" indent="2822" algn="l" defTabSz="812452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3200" kern="1200" spc="-195" baseline="0">
          <a:solidFill>
            <a:schemeClr val="bg1">
              <a:lumMod val="65000"/>
            </a:schemeClr>
          </a:solidFill>
          <a:latin typeface="Gotham Medium"/>
          <a:ea typeface="+mn-ea"/>
          <a:cs typeface="Gotham Medium"/>
        </a:defRPr>
      </a:lvl2pPr>
      <a:lvl3pPr marL="0" indent="2822" algn="l" defTabSz="812452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100" kern="1200" spc="-108" baseline="0">
          <a:solidFill>
            <a:srgbClr val="A6A6A6"/>
          </a:solidFill>
          <a:latin typeface="Gotham Book"/>
          <a:ea typeface="+mn-ea"/>
          <a:cs typeface="Gotham Book"/>
        </a:defRPr>
      </a:lvl3pPr>
      <a:lvl4pPr marL="0" indent="2822" algn="l" defTabSz="812452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500" i="1" kern="1200" spc="0" baseline="0">
          <a:solidFill>
            <a:srgbClr val="A6A6A6"/>
          </a:solidFill>
          <a:latin typeface="Georgia"/>
          <a:ea typeface="+mn-ea"/>
          <a:cs typeface="Georgia"/>
        </a:defRPr>
      </a:lvl4pPr>
      <a:lvl5pPr marL="0" indent="2822" algn="l" defTabSz="812452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100" kern="1200" spc="0" baseline="0">
          <a:solidFill>
            <a:srgbClr val="A6A6A6"/>
          </a:solidFill>
          <a:latin typeface="Gotham Medium"/>
          <a:ea typeface="+mn-ea"/>
          <a:cs typeface="Gotham Medium"/>
        </a:defRPr>
      </a:lvl5pPr>
      <a:lvl6pPr marL="4468478" indent="-406225" algn="l" defTabSz="812452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280928" indent="-406225" algn="l" defTabSz="812452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093381" indent="-406225" algn="l" defTabSz="812452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6905831" indent="-406225" algn="l" defTabSz="812452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45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452" algn="l" defTabSz="81245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902" algn="l" defTabSz="81245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353" algn="l" defTabSz="81245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9803" algn="l" defTabSz="81245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255" algn="l" defTabSz="81245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4705" algn="l" defTabSz="81245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7155" algn="l" defTabSz="81245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99605" algn="l" defTabSz="81245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96"/>
            <a:ext cx="14630400" cy="8304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6"/>
            <a:ext cx="14630400" cy="6034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7"/>
            <a:ext cx="3793067" cy="486835"/>
          </a:xfrm>
          <a:prstGeom prst="rect">
            <a:avLst/>
          </a:prstGeom>
        </p:spPr>
        <p:txBody>
          <a:bodyPr vert="horz" lIns="162519" tIns="81259" rIns="162519" bIns="812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593"/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2593"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5" y="8475137"/>
            <a:ext cx="5147733" cy="486835"/>
          </a:xfrm>
          <a:prstGeom prst="rect">
            <a:avLst/>
          </a:prstGeom>
        </p:spPr>
        <p:txBody>
          <a:bodyPr vert="horz" lIns="162519" tIns="81259" rIns="162519" bIns="812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5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8475137"/>
            <a:ext cx="3793067" cy="486835"/>
          </a:xfrm>
          <a:prstGeom prst="rect">
            <a:avLst/>
          </a:prstGeom>
        </p:spPr>
        <p:txBody>
          <a:bodyPr vert="horz" lIns="162519" tIns="81259" rIns="162519" bIns="8125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593"/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25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1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</p:sldLayoutIdLst>
  <p:txStyles>
    <p:titleStyle>
      <a:lvl1pPr algn="l" defTabSz="812593" rtl="0" eaLnBrk="1" latinLnBrk="0" hangingPunct="1">
        <a:lnSpc>
          <a:spcPct val="90000"/>
        </a:lnSpc>
        <a:spcBef>
          <a:spcPct val="0"/>
        </a:spcBef>
        <a:buNone/>
        <a:defRPr sz="5200" kern="1200" spc="-248">
          <a:solidFill>
            <a:schemeClr val="tx1"/>
          </a:solidFill>
          <a:latin typeface="Gotham Medium"/>
          <a:ea typeface="+mj-ea"/>
          <a:cs typeface="Gotham Medium"/>
        </a:defRPr>
      </a:lvl1pPr>
    </p:titleStyle>
    <p:bodyStyle>
      <a:lvl1pPr marL="0" indent="2822" algn="l" defTabSz="812593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3200" kern="1200" spc="-195" baseline="0">
          <a:solidFill>
            <a:schemeClr val="tx1"/>
          </a:solidFill>
          <a:latin typeface="Gotham Medium"/>
          <a:ea typeface="+mn-ea"/>
          <a:cs typeface="Gotham Medium"/>
        </a:defRPr>
      </a:lvl1pPr>
      <a:lvl2pPr marL="0" indent="2822" algn="l" defTabSz="812593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3200" kern="1200" spc="-195" baseline="0">
          <a:solidFill>
            <a:schemeClr val="bg1">
              <a:lumMod val="65000"/>
            </a:schemeClr>
          </a:solidFill>
          <a:latin typeface="Gotham Medium"/>
          <a:ea typeface="+mn-ea"/>
          <a:cs typeface="Gotham Medium"/>
        </a:defRPr>
      </a:lvl2pPr>
      <a:lvl3pPr marL="0" indent="2822" algn="l" defTabSz="812593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100" kern="1200" spc="-108" baseline="0">
          <a:solidFill>
            <a:srgbClr val="A6A6A6"/>
          </a:solidFill>
          <a:latin typeface="Gotham Book"/>
          <a:ea typeface="+mn-ea"/>
          <a:cs typeface="Gotham Book"/>
        </a:defRPr>
      </a:lvl3pPr>
      <a:lvl4pPr marL="0" indent="2822" algn="l" defTabSz="812593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500" i="1" kern="1200" spc="0" baseline="0">
          <a:solidFill>
            <a:srgbClr val="A6A6A6"/>
          </a:solidFill>
          <a:latin typeface="Georgia"/>
          <a:ea typeface="+mn-ea"/>
          <a:cs typeface="Georgia"/>
        </a:defRPr>
      </a:lvl4pPr>
      <a:lvl5pPr marL="0" indent="2822" algn="l" defTabSz="812593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100" kern="1200" spc="0" baseline="0">
          <a:solidFill>
            <a:srgbClr val="A6A6A6"/>
          </a:solidFill>
          <a:latin typeface="Gotham Medium"/>
          <a:ea typeface="+mn-ea"/>
          <a:cs typeface="Gotham Medium"/>
        </a:defRPr>
      </a:lvl5pPr>
      <a:lvl6pPr marL="4469262" indent="-406295" algn="l" defTabSz="812593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281853" indent="-406295" algn="l" defTabSz="812593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094446" indent="-406295" algn="l" defTabSz="812593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6907042" indent="-406295" algn="l" defTabSz="812593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5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3" algn="l" defTabSz="8125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86" algn="l" defTabSz="8125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80" algn="l" defTabSz="8125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73" algn="l" defTabSz="8125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63" algn="l" defTabSz="8125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59" algn="l" defTabSz="8125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53" algn="l" defTabSz="8125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43" algn="l" defTabSz="81259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8"/>
            <a:ext cx="14630400" cy="8304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6"/>
            <a:ext cx="14630400" cy="6034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7"/>
            <a:ext cx="3793067" cy="486835"/>
          </a:xfrm>
          <a:prstGeom prst="rect">
            <a:avLst/>
          </a:prstGeom>
        </p:spPr>
        <p:txBody>
          <a:bodyPr vert="horz" lIns="162547" tIns="81273" rIns="162547" bIns="8127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736"/>
            <a:fld id="{2A9706CF-A4E4-794E-8D5E-F1461AA63C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2736"/>
              <a:t>2/22/18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5" y="8475137"/>
            <a:ext cx="5147733" cy="486835"/>
          </a:xfrm>
          <a:prstGeom prst="rect">
            <a:avLst/>
          </a:prstGeom>
        </p:spPr>
        <p:txBody>
          <a:bodyPr vert="horz" lIns="162547" tIns="81273" rIns="162547" bIns="8127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73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8475137"/>
            <a:ext cx="3793067" cy="486835"/>
          </a:xfrm>
          <a:prstGeom prst="rect">
            <a:avLst/>
          </a:prstGeom>
        </p:spPr>
        <p:txBody>
          <a:bodyPr vert="horz" lIns="162547" tIns="81273" rIns="162547" bIns="8127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812736"/>
            <a:fld id="{E2989602-8F7D-364D-A0C7-325917560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273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6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l" defTabSz="812736" rtl="0" eaLnBrk="1" latinLnBrk="0" hangingPunct="1">
        <a:lnSpc>
          <a:spcPct val="90000"/>
        </a:lnSpc>
        <a:spcBef>
          <a:spcPct val="0"/>
        </a:spcBef>
        <a:buNone/>
        <a:defRPr sz="5200" kern="1200" spc="-248">
          <a:solidFill>
            <a:schemeClr val="tx1"/>
          </a:solidFill>
          <a:latin typeface="Gotham Medium"/>
          <a:ea typeface="+mj-ea"/>
          <a:cs typeface="Gotham Medium"/>
        </a:defRPr>
      </a:lvl1pPr>
    </p:titleStyle>
    <p:bodyStyle>
      <a:lvl1pPr marL="0" indent="2822" algn="l" defTabSz="812736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3200" kern="1200" spc="-195" baseline="0">
          <a:solidFill>
            <a:schemeClr val="tx1"/>
          </a:solidFill>
          <a:latin typeface="Gotham Medium"/>
          <a:ea typeface="+mn-ea"/>
          <a:cs typeface="Gotham Medium"/>
        </a:defRPr>
      </a:lvl1pPr>
      <a:lvl2pPr marL="0" indent="2822" algn="l" defTabSz="812736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3200" kern="1200" spc="-195" baseline="0">
          <a:solidFill>
            <a:schemeClr val="bg1">
              <a:lumMod val="65000"/>
            </a:schemeClr>
          </a:solidFill>
          <a:latin typeface="Gotham Medium"/>
          <a:ea typeface="+mn-ea"/>
          <a:cs typeface="Gotham Medium"/>
        </a:defRPr>
      </a:lvl2pPr>
      <a:lvl3pPr marL="0" indent="2822" algn="l" defTabSz="812736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100" kern="1200" spc="-108" baseline="0">
          <a:solidFill>
            <a:srgbClr val="A6A6A6"/>
          </a:solidFill>
          <a:latin typeface="Gotham Book"/>
          <a:ea typeface="+mn-ea"/>
          <a:cs typeface="Gotham Book"/>
        </a:defRPr>
      </a:lvl3pPr>
      <a:lvl4pPr marL="0" indent="2822" algn="l" defTabSz="812736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500" i="1" kern="1200" spc="0" baseline="0">
          <a:solidFill>
            <a:srgbClr val="A6A6A6"/>
          </a:solidFill>
          <a:latin typeface="Georgia"/>
          <a:ea typeface="+mn-ea"/>
          <a:cs typeface="Georgia"/>
        </a:defRPr>
      </a:lvl4pPr>
      <a:lvl5pPr marL="0" indent="2822" algn="l" defTabSz="812736" rtl="0" eaLnBrk="1" latinLnBrk="0" hangingPunct="1">
        <a:lnSpc>
          <a:spcPct val="80000"/>
        </a:lnSpc>
        <a:spcBef>
          <a:spcPct val="20000"/>
        </a:spcBef>
        <a:buFont typeface="Arial"/>
        <a:buNone/>
        <a:tabLst/>
        <a:defRPr sz="2100" kern="1200" spc="0" baseline="0">
          <a:solidFill>
            <a:srgbClr val="A6A6A6"/>
          </a:solidFill>
          <a:latin typeface="Gotham Medium"/>
          <a:ea typeface="+mn-ea"/>
          <a:cs typeface="Gotham Medium"/>
        </a:defRPr>
      </a:lvl5pPr>
      <a:lvl6pPr marL="4470043" indent="-406368" algn="l" defTabSz="81273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780" indent="-406368" algn="l" defTabSz="81273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513" indent="-406368" algn="l" defTabSz="81273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250" indent="-406368" algn="l" defTabSz="81273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36" algn="l" defTabSz="8127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71" algn="l" defTabSz="8127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04" algn="l" defTabSz="8127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941" algn="l" defTabSz="8127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678" algn="l" defTabSz="8127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411" algn="l" defTabSz="8127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147" algn="l" defTabSz="8127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882" algn="l" defTabSz="8127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2"/>
            <a:ext cx="16256000" cy="914400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47801" y="2101855"/>
            <a:ext cx="4940299" cy="49403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2785" y="3703056"/>
            <a:ext cx="2162811" cy="375285"/>
          </a:xfrm>
          <a:custGeom>
            <a:avLst/>
            <a:gdLst/>
            <a:ahLst/>
            <a:cxnLst/>
            <a:rect l="l" t="t" r="r" b="b"/>
            <a:pathLst>
              <a:path w="2162810" h="375285">
                <a:moveTo>
                  <a:pt x="2162416" y="374853"/>
                </a:moveTo>
                <a:lnTo>
                  <a:pt x="0" y="374853"/>
                </a:lnTo>
                <a:lnTo>
                  <a:pt x="0" y="0"/>
                </a:lnTo>
                <a:lnTo>
                  <a:pt x="2162416" y="0"/>
                </a:lnTo>
                <a:lnTo>
                  <a:pt x="2162416" y="374853"/>
                </a:lnTo>
                <a:close/>
              </a:path>
            </a:pathLst>
          </a:custGeom>
          <a:solidFill>
            <a:srgbClr val="039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2785" y="4224312"/>
            <a:ext cx="2162811" cy="375285"/>
          </a:xfrm>
          <a:custGeom>
            <a:avLst/>
            <a:gdLst/>
            <a:ahLst/>
            <a:cxnLst/>
            <a:rect l="l" t="t" r="r" b="b"/>
            <a:pathLst>
              <a:path w="2162810" h="375285">
                <a:moveTo>
                  <a:pt x="2162416" y="374827"/>
                </a:moveTo>
                <a:lnTo>
                  <a:pt x="0" y="374827"/>
                </a:lnTo>
                <a:lnTo>
                  <a:pt x="0" y="0"/>
                </a:lnTo>
                <a:lnTo>
                  <a:pt x="2162416" y="0"/>
                </a:lnTo>
                <a:lnTo>
                  <a:pt x="2162416" y="374827"/>
                </a:lnTo>
                <a:close/>
              </a:path>
            </a:pathLst>
          </a:custGeom>
          <a:solidFill>
            <a:srgbClr val="039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9573" y="2835408"/>
            <a:ext cx="368935" cy="350521"/>
          </a:xfrm>
          <a:custGeom>
            <a:avLst/>
            <a:gdLst/>
            <a:ahLst/>
            <a:cxnLst/>
            <a:rect l="l" t="t" r="r" b="b"/>
            <a:pathLst>
              <a:path w="368935" h="350519">
                <a:moveTo>
                  <a:pt x="271990" y="266712"/>
                </a:moveTo>
                <a:lnTo>
                  <a:pt x="184416" y="266712"/>
                </a:lnTo>
                <a:lnTo>
                  <a:pt x="212315" y="288070"/>
                </a:lnTo>
                <a:lnTo>
                  <a:pt x="241017" y="308662"/>
                </a:lnTo>
                <a:lnTo>
                  <a:pt x="269895" y="329075"/>
                </a:lnTo>
                <a:lnTo>
                  <a:pt x="298322" y="349897"/>
                </a:lnTo>
                <a:lnTo>
                  <a:pt x="288780" y="316150"/>
                </a:lnTo>
                <a:lnTo>
                  <a:pt x="277687" y="283887"/>
                </a:lnTo>
                <a:lnTo>
                  <a:pt x="271990" y="266712"/>
                </a:lnTo>
                <a:close/>
              </a:path>
              <a:path w="368935" h="350519">
                <a:moveTo>
                  <a:pt x="64949" y="132884"/>
                </a:moveTo>
                <a:lnTo>
                  <a:pt x="30857" y="133168"/>
                </a:lnTo>
                <a:lnTo>
                  <a:pt x="0" y="136715"/>
                </a:lnTo>
                <a:lnTo>
                  <a:pt x="29258" y="155902"/>
                </a:lnTo>
                <a:lnTo>
                  <a:pt x="58142" y="175502"/>
                </a:lnTo>
                <a:lnTo>
                  <a:pt x="85608" y="196524"/>
                </a:lnTo>
                <a:lnTo>
                  <a:pt x="110616" y="219976"/>
                </a:lnTo>
                <a:lnTo>
                  <a:pt x="100569" y="251676"/>
                </a:lnTo>
                <a:lnTo>
                  <a:pt x="90185" y="283016"/>
                </a:lnTo>
                <a:lnTo>
                  <a:pt x="79959" y="314484"/>
                </a:lnTo>
                <a:lnTo>
                  <a:pt x="70383" y="346570"/>
                </a:lnTo>
                <a:lnTo>
                  <a:pt x="97241" y="330299"/>
                </a:lnTo>
                <a:lnTo>
                  <a:pt x="126257" y="309679"/>
                </a:lnTo>
                <a:lnTo>
                  <a:pt x="155844" y="287541"/>
                </a:lnTo>
                <a:lnTo>
                  <a:pt x="184416" y="266712"/>
                </a:lnTo>
                <a:lnTo>
                  <a:pt x="271990" y="266712"/>
                </a:lnTo>
                <a:lnTo>
                  <a:pt x="266881" y="251308"/>
                </a:lnTo>
                <a:lnTo>
                  <a:pt x="258203" y="216611"/>
                </a:lnTo>
                <a:lnTo>
                  <a:pt x="284417" y="194472"/>
                </a:lnTo>
                <a:lnTo>
                  <a:pt x="312467" y="174070"/>
                </a:lnTo>
                <a:lnTo>
                  <a:pt x="341017" y="154105"/>
                </a:lnTo>
                <a:lnTo>
                  <a:pt x="368223" y="133656"/>
                </a:lnTo>
                <a:lnTo>
                  <a:pt x="100082" y="133656"/>
                </a:lnTo>
                <a:lnTo>
                  <a:pt x="64949" y="132884"/>
                </a:lnTo>
                <a:close/>
              </a:path>
              <a:path w="368935" h="350519">
                <a:moveTo>
                  <a:pt x="181101" y="0"/>
                </a:moveTo>
                <a:lnTo>
                  <a:pt x="170867" y="34832"/>
                </a:lnTo>
                <a:lnTo>
                  <a:pt x="160710" y="69761"/>
                </a:lnTo>
                <a:lnTo>
                  <a:pt x="148989" y="103127"/>
                </a:lnTo>
                <a:lnTo>
                  <a:pt x="134061" y="133273"/>
                </a:lnTo>
                <a:lnTo>
                  <a:pt x="100082" y="133656"/>
                </a:lnTo>
                <a:lnTo>
                  <a:pt x="368223" y="133656"/>
                </a:lnTo>
                <a:lnTo>
                  <a:pt x="368731" y="133273"/>
                </a:lnTo>
                <a:lnTo>
                  <a:pt x="227939" y="133273"/>
                </a:lnTo>
                <a:lnTo>
                  <a:pt x="217411" y="98810"/>
                </a:lnTo>
                <a:lnTo>
                  <a:pt x="207021" y="64165"/>
                </a:lnTo>
                <a:lnTo>
                  <a:pt x="195380" y="30755"/>
                </a:lnTo>
                <a:lnTo>
                  <a:pt x="181101" y="0"/>
                </a:lnTo>
                <a:close/>
              </a:path>
            </a:pathLst>
          </a:custGeom>
          <a:solidFill>
            <a:srgbClr val="039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5877" y="2835404"/>
            <a:ext cx="365760" cy="350521"/>
          </a:xfrm>
          <a:custGeom>
            <a:avLst/>
            <a:gdLst/>
            <a:ahLst/>
            <a:cxnLst/>
            <a:rect l="l" t="t" r="r" b="b"/>
            <a:pathLst>
              <a:path w="365760" h="350519">
                <a:moveTo>
                  <a:pt x="64965" y="132895"/>
                </a:moveTo>
                <a:lnTo>
                  <a:pt x="30849" y="133180"/>
                </a:lnTo>
                <a:lnTo>
                  <a:pt x="0" y="136728"/>
                </a:lnTo>
                <a:lnTo>
                  <a:pt x="28557" y="156600"/>
                </a:lnTo>
                <a:lnTo>
                  <a:pt x="57775" y="175866"/>
                </a:lnTo>
                <a:lnTo>
                  <a:pt x="85750" y="196374"/>
                </a:lnTo>
                <a:lnTo>
                  <a:pt x="110578" y="219976"/>
                </a:lnTo>
                <a:lnTo>
                  <a:pt x="99575" y="252450"/>
                </a:lnTo>
                <a:lnTo>
                  <a:pt x="87663" y="286319"/>
                </a:lnTo>
                <a:lnTo>
                  <a:pt x="77172" y="319501"/>
                </a:lnTo>
                <a:lnTo>
                  <a:pt x="70434" y="349910"/>
                </a:lnTo>
                <a:lnTo>
                  <a:pt x="98229" y="328424"/>
                </a:lnTo>
                <a:lnTo>
                  <a:pt x="126671" y="307560"/>
                </a:lnTo>
                <a:lnTo>
                  <a:pt x="184442" y="266725"/>
                </a:lnTo>
                <a:lnTo>
                  <a:pt x="271186" y="266725"/>
                </a:lnTo>
                <a:lnTo>
                  <a:pt x="265146" y="248010"/>
                </a:lnTo>
                <a:lnTo>
                  <a:pt x="254787" y="213347"/>
                </a:lnTo>
                <a:lnTo>
                  <a:pt x="283806" y="194704"/>
                </a:lnTo>
                <a:lnTo>
                  <a:pt x="311813" y="175058"/>
                </a:lnTo>
                <a:lnTo>
                  <a:pt x="338958" y="154538"/>
                </a:lnTo>
                <a:lnTo>
                  <a:pt x="364907" y="133663"/>
                </a:lnTo>
                <a:lnTo>
                  <a:pt x="100135" y="133663"/>
                </a:lnTo>
                <a:lnTo>
                  <a:pt x="64965" y="132895"/>
                </a:lnTo>
                <a:close/>
              </a:path>
              <a:path w="365760" h="350519">
                <a:moveTo>
                  <a:pt x="271186" y="266725"/>
                </a:moveTo>
                <a:lnTo>
                  <a:pt x="184442" y="266725"/>
                </a:lnTo>
                <a:lnTo>
                  <a:pt x="212002" y="288391"/>
                </a:lnTo>
                <a:lnTo>
                  <a:pt x="240352" y="309337"/>
                </a:lnTo>
                <a:lnTo>
                  <a:pt x="269233" y="329772"/>
                </a:lnTo>
                <a:lnTo>
                  <a:pt x="298386" y="349910"/>
                </a:lnTo>
                <a:lnTo>
                  <a:pt x="287355" y="315911"/>
                </a:lnTo>
                <a:lnTo>
                  <a:pt x="276139" y="282071"/>
                </a:lnTo>
                <a:lnTo>
                  <a:pt x="271186" y="266725"/>
                </a:lnTo>
                <a:close/>
              </a:path>
              <a:path w="365760" h="350519">
                <a:moveTo>
                  <a:pt x="181038" y="0"/>
                </a:moveTo>
                <a:lnTo>
                  <a:pt x="170174" y="34159"/>
                </a:lnTo>
                <a:lnTo>
                  <a:pt x="159923" y="68956"/>
                </a:lnTo>
                <a:lnTo>
                  <a:pt x="148507" y="102593"/>
                </a:lnTo>
                <a:lnTo>
                  <a:pt x="134150" y="133273"/>
                </a:lnTo>
                <a:lnTo>
                  <a:pt x="100135" y="133663"/>
                </a:lnTo>
                <a:lnTo>
                  <a:pt x="364907" y="133663"/>
                </a:lnTo>
                <a:lnTo>
                  <a:pt x="365391" y="133273"/>
                </a:lnTo>
                <a:lnTo>
                  <a:pt x="228015" y="133273"/>
                </a:lnTo>
                <a:lnTo>
                  <a:pt x="216275" y="99891"/>
                </a:lnTo>
                <a:lnTo>
                  <a:pt x="205670" y="65427"/>
                </a:lnTo>
                <a:lnTo>
                  <a:pt x="194493" y="31568"/>
                </a:lnTo>
                <a:lnTo>
                  <a:pt x="181038" y="0"/>
                </a:lnTo>
                <a:close/>
              </a:path>
            </a:pathLst>
          </a:custGeom>
          <a:solidFill>
            <a:srgbClr val="039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6592" y="2835414"/>
            <a:ext cx="365760" cy="350521"/>
          </a:xfrm>
          <a:custGeom>
            <a:avLst/>
            <a:gdLst/>
            <a:ahLst/>
            <a:cxnLst/>
            <a:rect l="l" t="t" r="r" b="b"/>
            <a:pathLst>
              <a:path w="365760" h="350519">
                <a:moveTo>
                  <a:pt x="64968" y="132883"/>
                </a:moveTo>
                <a:lnTo>
                  <a:pt x="30873" y="133168"/>
                </a:lnTo>
                <a:lnTo>
                  <a:pt x="0" y="136715"/>
                </a:lnTo>
                <a:lnTo>
                  <a:pt x="28417" y="156768"/>
                </a:lnTo>
                <a:lnTo>
                  <a:pt x="57318" y="176334"/>
                </a:lnTo>
                <a:lnTo>
                  <a:pt x="85214" y="196903"/>
                </a:lnTo>
                <a:lnTo>
                  <a:pt x="110617" y="219963"/>
                </a:lnTo>
                <a:lnTo>
                  <a:pt x="99544" y="252385"/>
                </a:lnTo>
                <a:lnTo>
                  <a:pt x="87433" y="286026"/>
                </a:lnTo>
                <a:lnTo>
                  <a:pt x="76884" y="319119"/>
                </a:lnTo>
                <a:lnTo>
                  <a:pt x="70497" y="349897"/>
                </a:lnTo>
                <a:lnTo>
                  <a:pt x="98216" y="328347"/>
                </a:lnTo>
                <a:lnTo>
                  <a:pt x="126674" y="307547"/>
                </a:lnTo>
                <a:lnTo>
                  <a:pt x="184404" y="266712"/>
                </a:lnTo>
                <a:lnTo>
                  <a:pt x="271019" y="266712"/>
                </a:lnTo>
                <a:lnTo>
                  <a:pt x="254812" y="216598"/>
                </a:lnTo>
                <a:lnTo>
                  <a:pt x="282336" y="195590"/>
                </a:lnTo>
                <a:lnTo>
                  <a:pt x="310678" y="175482"/>
                </a:lnTo>
                <a:lnTo>
                  <a:pt x="338732" y="155097"/>
                </a:lnTo>
                <a:lnTo>
                  <a:pt x="364915" y="133650"/>
                </a:lnTo>
                <a:lnTo>
                  <a:pt x="100103" y="133650"/>
                </a:lnTo>
                <a:lnTo>
                  <a:pt x="64968" y="132883"/>
                </a:lnTo>
                <a:close/>
              </a:path>
              <a:path w="365760" h="350519">
                <a:moveTo>
                  <a:pt x="271019" y="266712"/>
                </a:moveTo>
                <a:lnTo>
                  <a:pt x="184404" y="266712"/>
                </a:lnTo>
                <a:lnTo>
                  <a:pt x="241600" y="310592"/>
                </a:lnTo>
                <a:lnTo>
                  <a:pt x="270802" y="331015"/>
                </a:lnTo>
                <a:lnTo>
                  <a:pt x="298386" y="346557"/>
                </a:lnTo>
                <a:lnTo>
                  <a:pt x="286934" y="314691"/>
                </a:lnTo>
                <a:lnTo>
                  <a:pt x="276037" y="282230"/>
                </a:lnTo>
                <a:lnTo>
                  <a:pt x="271019" y="266712"/>
                </a:lnTo>
                <a:close/>
              </a:path>
              <a:path w="365760" h="350519">
                <a:moveTo>
                  <a:pt x="181000" y="0"/>
                </a:moveTo>
                <a:lnTo>
                  <a:pt x="169809" y="33836"/>
                </a:lnTo>
                <a:lnTo>
                  <a:pt x="159526" y="68578"/>
                </a:lnTo>
                <a:lnTo>
                  <a:pt x="148255" y="102346"/>
                </a:lnTo>
                <a:lnTo>
                  <a:pt x="134099" y="133261"/>
                </a:lnTo>
                <a:lnTo>
                  <a:pt x="100103" y="133650"/>
                </a:lnTo>
                <a:lnTo>
                  <a:pt x="364915" y="133650"/>
                </a:lnTo>
                <a:lnTo>
                  <a:pt x="365391" y="133261"/>
                </a:lnTo>
                <a:lnTo>
                  <a:pt x="227939" y="133261"/>
                </a:lnTo>
                <a:lnTo>
                  <a:pt x="216115" y="100035"/>
                </a:lnTo>
                <a:lnTo>
                  <a:pt x="205622" y="65463"/>
                </a:lnTo>
                <a:lnTo>
                  <a:pt x="194553" y="31475"/>
                </a:lnTo>
                <a:lnTo>
                  <a:pt x="181000" y="0"/>
                </a:lnTo>
                <a:close/>
              </a:path>
            </a:pathLst>
          </a:custGeom>
          <a:solidFill>
            <a:srgbClr val="039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2767" y="3307625"/>
            <a:ext cx="211454" cy="292735"/>
          </a:xfrm>
          <a:custGeom>
            <a:avLst/>
            <a:gdLst/>
            <a:ahLst/>
            <a:cxnLst/>
            <a:rect l="l" t="t" r="r" b="b"/>
            <a:pathLst>
              <a:path w="211455" h="292735">
                <a:moveTo>
                  <a:pt x="132511" y="0"/>
                </a:moveTo>
                <a:lnTo>
                  <a:pt x="0" y="0"/>
                </a:lnTo>
                <a:lnTo>
                  <a:pt x="0" y="292176"/>
                </a:lnTo>
                <a:lnTo>
                  <a:pt x="53517" y="292176"/>
                </a:lnTo>
                <a:lnTo>
                  <a:pt x="53517" y="172847"/>
                </a:lnTo>
                <a:lnTo>
                  <a:pt x="156805" y="172847"/>
                </a:lnTo>
                <a:lnTo>
                  <a:pt x="155168" y="169252"/>
                </a:lnTo>
                <a:lnTo>
                  <a:pt x="163347" y="166903"/>
                </a:lnTo>
                <a:lnTo>
                  <a:pt x="170840" y="163347"/>
                </a:lnTo>
                <a:lnTo>
                  <a:pt x="177596" y="158534"/>
                </a:lnTo>
                <a:lnTo>
                  <a:pt x="184315" y="153835"/>
                </a:lnTo>
                <a:lnTo>
                  <a:pt x="190207" y="148234"/>
                </a:lnTo>
                <a:lnTo>
                  <a:pt x="195275" y="141681"/>
                </a:lnTo>
                <a:lnTo>
                  <a:pt x="200278" y="135305"/>
                </a:lnTo>
                <a:lnTo>
                  <a:pt x="204177" y="127965"/>
                </a:lnTo>
                <a:lnTo>
                  <a:pt x="207139" y="119329"/>
                </a:lnTo>
                <a:lnTo>
                  <a:pt x="53517" y="119329"/>
                </a:lnTo>
                <a:lnTo>
                  <a:pt x="53517" y="53149"/>
                </a:lnTo>
                <a:lnTo>
                  <a:pt x="207017" y="53149"/>
                </a:lnTo>
                <a:lnTo>
                  <a:pt x="204939" y="47625"/>
                </a:lnTo>
                <a:lnTo>
                  <a:pt x="176309" y="13409"/>
                </a:lnTo>
                <a:lnTo>
                  <a:pt x="140355" y="389"/>
                </a:lnTo>
                <a:lnTo>
                  <a:pt x="132511" y="0"/>
                </a:lnTo>
                <a:close/>
              </a:path>
              <a:path w="211455" h="292735">
                <a:moveTo>
                  <a:pt x="156805" y="172847"/>
                </a:moveTo>
                <a:lnTo>
                  <a:pt x="98717" y="172847"/>
                </a:lnTo>
                <a:lnTo>
                  <a:pt x="152133" y="292176"/>
                </a:lnTo>
                <a:lnTo>
                  <a:pt x="211150" y="292176"/>
                </a:lnTo>
                <a:lnTo>
                  <a:pt x="156805" y="172847"/>
                </a:lnTo>
                <a:close/>
              </a:path>
              <a:path w="211455" h="292735">
                <a:moveTo>
                  <a:pt x="207017" y="53149"/>
                </a:moveTo>
                <a:lnTo>
                  <a:pt x="141300" y="53149"/>
                </a:lnTo>
                <a:lnTo>
                  <a:pt x="146557" y="55346"/>
                </a:lnTo>
                <a:lnTo>
                  <a:pt x="150952" y="59664"/>
                </a:lnTo>
                <a:lnTo>
                  <a:pt x="155308" y="64058"/>
                </a:lnTo>
                <a:lnTo>
                  <a:pt x="157505" y="69253"/>
                </a:lnTo>
                <a:lnTo>
                  <a:pt x="157409" y="103454"/>
                </a:lnTo>
                <a:lnTo>
                  <a:pt x="155308" y="108458"/>
                </a:lnTo>
                <a:lnTo>
                  <a:pt x="146557" y="117170"/>
                </a:lnTo>
                <a:lnTo>
                  <a:pt x="141300" y="119329"/>
                </a:lnTo>
                <a:lnTo>
                  <a:pt x="207139" y="119329"/>
                </a:lnTo>
                <a:lnTo>
                  <a:pt x="209740" y="111861"/>
                </a:lnTo>
                <a:lnTo>
                  <a:pt x="211150" y="103454"/>
                </a:lnTo>
                <a:lnTo>
                  <a:pt x="211150" y="78143"/>
                </a:lnTo>
                <a:lnTo>
                  <a:pt x="210763" y="70140"/>
                </a:lnTo>
                <a:lnTo>
                  <a:pt x="209602" y="62374"/>
                </a:lnTo>
                <a:lnTo>
                  <a:pt x="207662" y="54863"/>
                </a:lnTo>
                <a:lnTo>
                  <a:pt x="207017" y="531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3071" y="3573123"/>
            <a:ext cx="212091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1670" y="0"/>
                </a:lnTo>
              </a:path>
            </a:pathLst>
          </a:custGeom>
          <a:ln w="533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23073" y="3476625"/>
            <a:ext cx="53975" cy="69851"/>
          </a:xfrm>
          <a:custGeom>
            <a:avLst/>
            <a:gdLst/>
            <a:ahLst/>
            <a:cxnLst/>
            <a:rect l="l" t="t" r="r" b="b"/>
            <a:pathLst>
              <a:path w="53975" h="69850">
                <a:moveTo>
                  <a:pt x="0" y="69849"/>
                </a:moveTo>
                <a:lnTo>
                  <a:pt x="53632" y="69849"/>
                </a:lnTo>
                <a:lnTo>
                  <a:pt x="53632" y="0"/>
                </a:lnTo>
                <a:lnTo>
                  <a:pt x="0" y="0"/>
                </a:lnTo>
                <a:lnTo>
                  <a:pt x="0" y="698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23046" y="3449932"/>
            <a:ext cx="174626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396" y="0"/>
                </a:lnTo>
              </a:path>
            </a:pathLst>
          </a:custGeom>
          <a:ln w="533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3073" y="3361036"/>
            <a:ext cx="53975" cy="62229"/>
          </a:xfrm>
          <a:custGeom>
            <a:avLst/>
            <a:gdLst/>
            <a:ahLst/>
            <a:cxnLst/>
            <a:rect l="l" t="t" r="r" b="b"/>
            <a:pathLst>
              <a:path w="53975" h="62229">
                <a:moveTo>
                  <a:pt x="0" y="62230"/>
                </a:moveTo>
                <a:lnTo>
                  <a:pt x="53632" y="62230"/>
                </a:lnTo>
                <a:lnTo>
                  <a:pt x="53632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3071" y="3334361"/>
            <a:ext cx="212091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1670" y="0"/>
                </a:lnTo>
              </a:path>
            </a:pathLst>
          </a:custGeom>
          <a:ln w="533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7055" y="3307625"/>
            <a:ext cx="212091" cy="292735"/>
          </a:xfrm>
          <a:custGeom>
            <a:avLst/>
            <a:gdLst/>
            <a:ahLst/>
            <a:cxnLst/>
            <a:rect l="l" t="t" r="r" b="b"/>
            <a:pathLst>
              <a:path w="212089" h="292735">
                <a:moveTo>
                  <a:pt x="50419" y="210578"/>
                </a:moveTo>
                <a:lnTo>
                  <a:pt x="0" y="223608"/>
                </a:lnTo>
                <a:lnTo>
                  <a:pt x="1123" y="230780"/>
                </a:lnTo>
                <a:lnTo>
                  <a:pt x="2905" y="237696"/>
                </a:lnTo>
                <a:lnTo>
                  <a:pt x="25793" y="272542"/>
                </a:lnTo>
                <a:lnTo>
                  <a:pt x="63628" y="290860"/>
                </a:lnTo>
                <a:lnTo>
                  <a:pt x="78371" y="292176"/>
                </a:lnTo>
                <a:lnTo>
                  <a:pt x="132803" y="292176"/>
                </a:lnTo>
                <a:lnTo>
                  <a:pt x="170650" y="282632"/>
                </a:lnTo>
                <a:lnTo>
                  <a:pt x="201377" y="250987"/>
                </a:lnTo>
                <a:lnTo>
                  <a:pt x="206275" y="239026"/>
                </a:lnTo>
                <a:lnTo>
                  <a:pt x="69392" y="239026"/>
                </a:lnTo>
                <a:lnTo>
                  <a:pt x="64706" y="237324"/>
                </a:lnTo>
                <a:lnTo>
                  <a:pt x="61417" y="233883"/>
                </a:lnTo>
                <a:lnTo>
                  <a:pt x="57988" y="230505"/>
                </a:lnTo>
                <a:lnTo>
                  <a:pt x="55194" y="225310"/>
                </a:lnTo>
                <a:lnTo>
                  <a:pt x="52806" y="218414"/>
                </a:lnTo>
                <a:lnTo>
                  <a:pt x="52501" y="217652"/>
                </a:lnTo>
                <a:lnTo>
                  <a:pt x="52197" y="216750"/>
                </a:lnTo>
                <a:lnTo>
                  <a:pt x="51981" y="215836"/>
                </a:lnTo>
                <a:lnTo>
                  <a:pt x="51435" y="214058"/>
                </a:lnTo>
                <a:lnTo>
                  <a:pt x="51119" y="212890"/>
                </a:lnTo>
                <a:lnTo>
                  <a:pt x="50419" y="210578"/>
                </a:lnTo>
                <a:close/>
              </a:path>
              <a:path w="212089" h="292735">
                <a:moveTo>
                  <a:pt x="134061" y="0"/>
                </a:moveTo>
                <a:lnTo>
                  <a:pt x="75984" y="0"/>
                </a:lnTo>
                <a:lnTo>
                  <a:pt x="67948" y="352"/>
                </a:lnTo>
                <a:lnTo>
                  <a:pt x="27217" y="16350"/>
                </a:lnTo>
                <a:lnTo>
                  <a:pt x="3964" y="51631"/>
                </a:lnTo>
                <a:lnTo>
                  <a:pt x="787" y="96367"/>
                </a:lnTo>
                <a:lnTo>
                  <a:pt x="2006" y="104063"/>
                </a:lnTo>
                <a:lnTo>
                  <a:pt x="24257" y="143408"/>
                </a:lnTo>
                <a:lnTo>
                  <a:pt x="30365" y="147815"/>
                </a:lnTo>
                <a:lnTo>
                  <a:pt x="36550" y="152361"/>
                </a:lnTo>
                <a:lnTo>
                  <a:pt x="43154" y="155498"/>
                </a:lnTo>
                <a:lnTo>
                  <a:pt x="50419" y="157391"/>
                </a:lnTo>
                <a:lnTo>
                  <a:pt x="143573" y="182778"/>
                </a:lnTo>
                <a:lnTo>
                  <a:pt x="147853" y="184035"/>
                </a:lnTo>
                <a:lnTo>
                  <a:pt x="151244" y="186524"/>
                </a:lnTo>
                <a:lnTo>
                  <a:pt x="153797" y="190119"/>
                </a:lnTo>
                <a:lnTo>
                  <a:pt x="156375" y="193675"/>
                </a:lnTo>
                <a:lnTo>
                  <a:pt x="157581" y="197700"/>
                </a:lnTo>
                <a:lnTo>
                  <a:pt x="157581" y="222897"/>
                </a:lnTo>
                <a:lnTo>
                  <a:pt x="155448" y="228155"/>
                </a:lnTo>
                <a:lnTo>
                  <a:pt x="146900" y="236829"/>
                </a:lnTo>
                <a:lnTo>
                  <a:pt x="141706" y="239026"/>
                </a:lnTo>
                <a:lnTo>
                  <a:pt x="206275" y="239026"/>
                </a:lnTo>
                <a:lnTo>
                  <a:pt x="210388" y="193497"/>
                </a:lnTo>
                <a:lnTo>
                  <a:pt x="208978" y="185229"/>
                </a:lnTo>
                <a:lnTo>
                  <a:pt x="189255" y="150533"/>
                </a:lnTo>
                <a:lnTo>
                  <a:pt x="154025" y="131216"/>
                </a:lnTo>
                <a:lnTo>
                  <a:pt x="100411" y="118032"/>
                </a:lnTo>
                <a:lnTo>
                  <a:pt x="79616" y="112623"/>
                </a:lnTo>
                <a:lnTo>
                  <a:pt x="54368" y="85623"/>
                </a:lnTo>
                <a:lnTo>
                  <a:pt x="54368" y="69253"/>
                </a:lnTo>
                <a:lnTo>
                  <a:pt x="56591" y="64058"/>
                </a:lnTo>
                <a:lnTo>
                  <a:pt x="60985" y="59664"/>
                </a:lnTo>
                <a:lnTo>
                  <a:pt x="65392" y="55346"/>
                </a:lnTo>
                <a:lnTo>
                  <a:pt x="70688" y="53149"/>
                </a:lnTo>
                <a:lnTo>
                  <a:pt x="208367" y="53149"/>
                </a:lnTo>
                <a:lnTo>
                  <a:pt x="206415" y="47844"/>
                </a:lnTo>
                <a:lnTo>
                  <a:pt x="180723" y="15263"/>
                </a:lnTo>
                <a:lnTo>
                  <a:pt x="141336" y="325"/>
                </a:lnTo>
                <a:lnTo>
                  <a:pt x="134061" y="0"/>
                </a:lnTo>
                <a:close/>
              </a:path>
              <a:path w="212089" h="292735">
                <a:moveTo>
                  <a:pt x="208367" y="53149"/>
                </a:moveTo>
                <a:lnTo>
                  <a:pt x="142925" y="53149"/>
                </a:lnTo>
                <a:lnTo>
                  <a:pt x="147612" y="54813"/>
                </a:lnTo>
                <a:lnTo>
                  <a:pt x="150749" y="58343"/>
                </a:lnTo>
                <a:lnTo>
                  <a:pt x="154025" y="61747"/>
                </a:lnTo>
                <a:lnTo>
                  <a:pt x="156819" y="66865"/>
                </a:lnTo>
                <a:lnTo>
                  <a:pt x="159169" y="73672"/>
                </a:lnTo>
                <a:lnTo>
                  <a:pt x="159397" y="74549"/>
                </a:lnTo>
                <a:lnTo>
                  <a:pt x="159702" y="75425"/>
                </a:lnTo>
                <a:lnTo>
                  <a:pt x="160731" y="78917"/>
                </a:lnTo>
                <a:lnTo>
                  <a:pt x="160985" y="79971"/>
                </a:lnTo>
                <a:lnTo>
                  <a:pt x="161328" y="80886"/>
                </a:lnTo>
                <a:lnTo>
                  <a:pt x="161556" y="81711"/>
                </a:lnTo>
                <a:lnTo>
                  <a:pt x="211963" y="68199"/>
                </a:lnTo>
                <a:lnTo>
                  <a:pt x="210677" y="61206"/>
                </a:lnTo>
                <a:lnTo>
                  <a:pt x="208832" y="54414"/>
                </a:lnTo>
                <a:lnTo>
                  <a:pt x="208367" y="531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7022" y="3307633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176"/>
                </a:lnTo>
              </a:path>
            </a:pathLst>
          </a:custGeom>
          <a:ln w="535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23014" y="3573123"/>
            <a:ext cx="212091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1556" y="0"/>
                </a:lnTo>
              </a:path>
            </a:pathLst>
          </a:custGeom>
          <a:ln w="533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9764" y="3307720"/>
            <a:ext cx="0" cy="238761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0"/>
                </a:moveTo>
                <a:lnTo>
                  <a:pt x="0" y="238760"/>
                </a:lnTo>
              </a:path>
            </a:pathLst>
          </a:custGeom>
          <a:ln w="535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23701" y="3307633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176"/>
                </a:lnTo>
              </a:path>
            </a:pathLst>
          </a:custGeom>
          <a:ln w="534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39684" y="3573123"/>
            <a:ext cx="212091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1607" y="0"/>
                </a:lnTo>
              </a:path>
            </a:pathLst>
          </a:custGeom>
          <a:ln w="533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39685" y="3476625"/>
            <a:ext cx="53975" cy="69851"/>
          </a:xfrm>
          <a:custGeom>
            <a:avLst/>
            <a:gdLst/>
            <a:ahLst/>
            <a:cxnLst/>
            <a:rect l="l" t="t" r="r" b="b"/>
            <a:pathLst>
              <a:path w="53975" h="69850">
                <a:moveTo>
                  <a:pt x="0" y="69849"/>
                </a:moveTo>
                <a:lnTo>
                  <a:pt x="53657" y="69849"/>
                </a:lnTo>
                <a:lnTo>
                  <a:pt x="53657" y="0"/>
                </a:lnTo>
                <a:lnTo>
                  <a:pt x="0" y="0"/>
                </a:lnTo>
                <a:lnTo>
                  <a:pt x="0" y="698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39661" y="3453992"/>
            <a:ext cx="174626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371" y="0"/>
                </a:lnTo>
              </a:path>
            </a:pathLst>
          </a:custGeom>
          <a:ln w="533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39685" y="3361036"/>
            <a:ext cx="53975" cy="62229"/>
          </a:xfrm>
          <a:custGeom>
            <a:avLst/>
            <a:gdLst/>
            <a:ahLst/>
            <a:cxnLst/>
            <a:rect l="l" t="t" r="r" b="b"/>
            <a:pathLst>
              <a:path w="53975" h="62229">
                <a:moveTo>
                  <a:pt x="0" y="62230"/>
                </a:moveTo>
                <a:lnTo>
                  <a:pt x="53657" y="62230"/>
                </a:lnTo>
                <a:lnTo>
                  <a:pt x="53657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39684" y="3334361"/>
            <a:ext cx="212091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1607" y="0"/>
                </a:lnTo>
              </a:path>
            </a:pathLst>
          </a:custGeom>
          <a:ln w="533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25599" y="3307625"/>
            <a:ext cx="211454" cy="292735"/>
          </a:xfrm>
          <a:custGeom>
            <a:avLst/>
            <a:gdLst/>
            <a:ahLst/>
            <a:cxnLst/>
            <a:rect l="l" t="t" r="r" b="b"/>
            <a:pathLst>
              <a:path w="211454" h="292735">
                <a:moveTo>
                  <a:pt x="52044" y="0"/>
                </a:moveTo>
                <a:lnTo>
                  <a:pt x="0" y="0"/>
                </a:lnTo>
                <a:lnTo>
                  <a:pt x="0" y="292176"/>
                </a:lnTo>
                <a:lnTo>
                  <a:pt x="53581" y="292176"/>
                </a:lnTo>
                <a:lnTo>
                  <a:pt x="53581" y="104254"/>
                </a:lnTo>
                <a:lnTo>
                  <a:pt x="112163" y="104254"/>
                </a:lnTo>
                <a:lnTo>
                  <a:pt x="52044" y="0"/>
                </a:lnTo>
                <a:close/>
              </a:path>
              <a:path w="211454" h="292735">
                <a:moveTo>
                  <a:pt x="112163" y="104254"/>
                </a:moveTo>
                <a:lnTo>
                  <a:pt x="53581" y="104254"/>
                </a:lnTo>
                <a:lnTo>
                  <a:pt x="160185" y="292176"/>
                </a:lnTo>
                <a:lnTo>
                  <a:pt x="211201" y="292176"/>
                </a:lnTo>
                <a:lnTo>
                  <a:pt x="211201" y="183146"/>
                </a:lnTo>
                <a:lnTo>
                  <a:pt x="157657" y="183146"/>
                </a:lnTo>
                <a:lnTo>
                  <a:pt x="112163" y="104254"/>
                </a:lnTo>
                <a:close/>
              </a:path>
              <a:path w="211454" h="292735">
                <a:moveTo>
                  <a:pt x="211201" y="0"/>
                </a:moveTo>
                <a:lnTo>
                  <a:pt x="157657" y="0"/>
                </a:lnTo>
                <a:lnTo>
                  <a:pt x="157657" y="183146"/>
                </a:lnTo>
                <a:lnTo>
                  <a:pt x="211201" y="183146"/>
                </a:lnTo>
                <a:lnTo>
                  <a:pt x="2112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99625" y="3360763"/>
            <a:ext cx="0" cy="239396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9026"/>
                </a:lnTo>
              </a:path>
            </a:pathLst>
          </a:custGeom>
          <a:ln w="5350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93976" y="3334191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213" y="0"/>
                </a:lnTo>
              </a:path>
            </a:pathLst>
          </a:custGeom>
          <a:ln w="531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3336297" y="7812360"/>
            <a:ext cx="2772226" cy="1323433"/>
          </a:xfrm>
          <a:prstGeom prst="rect">
            <a:avLst/>
          </a:prstGeom>
        </p:spPr>
        <p:txBody>
          <a:bodyPr wrap="none" lIns="91436" tIns="45717" rIns="91436" bIns="45717">
            <a:spAutoFit/>
          </a:bodyPr>
          <a:lstStyle/>
          <a:p>
            <a:pPr marL="12700" marR="5079">
              <a:lnSpc>
                <a:spcPts val="9600"/>
              </a:lnSpc>
            </a:pPr>
            <a:r>
              <a:rPr lang="en-US" sz="2700" dirty="0">
                <a:solidFill>
                  <a:srgbClr val="FFFFFF"/>
                </a:solidFill>
                <a:latin typeface="Gotham Medium"/>
                <a:cs typeface="Gotham Medium"/>
              </a:rPr>
              <a:t>@Resilient_DC</a:t>
            </a:r>
          </a:p>
        </p:txBody>
      </p:sp>
      <p:pic>
        <p:nvPicPr>
          <p:cNvPr id="29" name="Picture 2" descr="Twitter Png White images"/>
          <p:cNvPicPr>
            <a:picLocks noChangeAspect="1" noChangeArrowheads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5206" y="8461504"/>
            <a:ext cx="510590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737622" y="7010403"/>
            <a:ext cx="13581637" cy="330036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812309">
              <a:lnSpc>
                <a:spcPct val="90000"/>
              </a:lnSpc>
              <a:spcAft>
                <a:spcPts val="1067"/>
              </a:spcAft>
            </a:pPr>
            <a:endParaRPr lang="en-US" sz="4100" spc="-141" dirty="0">
              <a:solidFill>
                <a:prstClr val="black">
                  <a:lumMod val="85000"/>
                  <a:lumOff val="15000"/>
                </a:prstClr>
              </a:solidFill>
              <a:latin typeface="Gotham Medium"/>
              <a:cs typeface="Gotham Medium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362768" y="209888"/>
            <a:ext cx="822126" cy="367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40">
                <a:solidFill>
                  <a:schemeClr val="tx1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r>
              <a:rPr lang="en-US" sz="1000" spc="283" dirty="0">
                <a:solidFill>
                  <a:srgbClr val="808080"/>
                </a:solidFill>
                <a:latin typeface="Gotham Book"/>
                <a:cs typeface="Gotham Book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6376" y="3249267"/>
            <a:ext cx="8564990" cy="118668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63" tIns="81232" rIns="162463" bIns="81232" rtlCol="0" anchor="ctr"/>
          <a:lstStyle/>
          <a:p>
            <a:pPr algn="ctr" defTabSz="812309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46376" y="4727429"/>
            <a:ext cx="8564990" cy="118668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463" tIns="81232" rIns="162463" bIns="81232" rtlCol="0" anchor="ctr"/>
          <a:lstStyle/>
          <a:p>
            <a:pPr algn="ctr" defTabSz="8123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"/>
            <a:ext cx="16256000" cy="9143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 defTabSz="812309">
              <a:spcAft>
                <a:spcPts val="2133"/>
              </a:spcAft>
            </a:pPr>
            <a:r>
              <a:rPr lang="en-US" sz="7800" spc="-141" dirty="0">
                <a:solidFill>
                  <a:srgbClr val="0294CD"/>
                </a:solidFill>
                <a:latin typeface="Gotham Medium"/>
                <a:cs typeface="Gotham Medium"/>
              </a:rPr>
              <a:t>The time to build</a:t>
            </a:r>
          </a:p>
          <a:p>
            <a:pPr algn="ctr" defTabSz="812309">
              <a:spcAft>
                <a:spcPts val="2133"/>
              </a:spcAft>
            </a:pPr>
            <a:r>
              <a:rPr lang="en-US" sz="7800" spc="-141" dirty="0">
                <a:solidFill>
                  <a:srgbClr val="0294CD"/>
                </a:solidFill>
                <a:latin typeface="Gotham Medium"/>
                <a:cs typeface="Gotham Medium"/>
              </a:rPr>
              <a:t>resilience is </a:t>
            </a:r>
            <a:r>
              <a:rPr lang="en-US" sz="7800" b="1" u="sng" spc="-141" dirty="0">
                <a:solidFill>
                  <a:srgbClr val="0294CD"/>
                </a:solidFill>
                <a:latin typeface="Gotham Bold"/>
                <a:cs typeface="Gotham Bold"/>
              </a:rPr>
              <a:t>now</a:t>
            </a:r>
            <a:r>
              <a:rPr lang="en-US" sz="7800" spc="-141" dirty="0">
                <a:solidFill>
                  <a:srgbClr val="0294CD"/>
                </a:solidFill>
                <a:latin typeface="Gotham Bold"/>
                <a:cs typeface="Gotham Bold"/>
              </a:rPr>
              <a:t>.</a:t>
            </a:r>
            <a:endParaRPr lang="en-US" sz="3700" spc="-141" dirty="0">
              <a:solidFill>
                <a:srgbClr val="0294CD"/>
              </a:solidFill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4903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2"/>
            <a:ext cx="16256000" cy="914400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30301" y="2921003"/>
            <a:ext cx="13665200" cy="4000500"/>
          </a:xfrm>
          <a:custGeom>
            <a:avLst/>
            <a:gdLst/>
            <a:ahLst/>
            <a:cxnLst/>
            <a:rect l="l" t="t" r="r" b="b"/>
            <a:pathLst>
              <a:path w="13665200" h="4000500">
                <a:moveTo>
                  <a:pt x="13665200" y="4000500"/>
                </a:moveTo>
                <a:lnTo>
                  <a:pt x="0" y="4000500"/>
                </a:lnTo>
                <a:lnTo>
                  <a:pt x="0" y="0"/>
                </a:lnTo>
                <a:lnTo>
                  <a:pt x="13665200" y="0"/>
                </a:lnTo>
                <a:lnTo>
                  <a:pt x="13665200" y="400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1801" y="3288792"/>
            <a:ext cx="12354560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79">
              <a:spcBef>
                <a:spcPts val="100"/>
              </a:spcBef>
              <a:tabLst>
                <a:tab pos="731682" algn="l"/>
                <a:tab pos="2452693" algn="l"/>
                <a:tab pos="2627193" algn="l"/>
                <a:tab pos="3244014" algn="l"/>
                <a:tab pos="3877975" algn="l"/>
                <a:tab pos="3944606" algn="l"/>
                <a:tab pos="4822868" algn="l"/>
                <a:tab pos="5713831" algn="l"/>
                <a:tab pos="6509611" algn="l"/>
                <a:tab pos="7748321" algn="l"/>
                <a:tab pos="8730666" algn="l"/>
                <a:tab pos="8774455" algn="l"/>
                <a:tab pos="10510686" algn="l"/>
              </a:tabLst>
            </a:pPr>
            <a:r>
              <a:rPr dirty="0">
                <a:solidFill>
                  <a:srgbClr val="0093CE"/>
                </a:solidFill>
                <a:latin typeface="Gotham Book"/>
                <a:cs typeface="Gotham Book"/>
              </a:rPr>
              <a:t>A	city’s		ability	to	maintain	essential  functions	is		threatened	by		both	acute  shocks	and	chronic	stresses.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807" y="1423757"/>
            <a:ext cx="7339742" cy="6433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940235"/>
            <a:ext cx="16256000" cy="1148954"/>
          </a:xfrm>
          <a:prstGeom prst="rect">
            <a:avLst/>
          </a:prstGeom>
        </p:spPr>
        <p:txBody>
          <a:bodyPr wrap="square" lIns="162484" tIns="81241" rIns="162484" bIns="81241">
            <a:spAutoFit/>
          </a:bodyPr>
          <a:lstStyle/>
          <a:p>
            <a:pPr algn="ctr" defTabSz="812413"/>
            <a:r>
              <a:rPr lang="en-US" sz="3200" dirty="0">
                <a:solidFill>
                  <a:prstClr val="white"/>
                </a:solidFill>
                <a:latin typeface="Gotham Medium"/>
                <a:cs typeface="Gotham Medium"/>
              </a:rPr>
              <a:t>ACUTE</a:t>
            </a:r>
          </a:p>
          <a:p>
            <a:pPr algn="ctr" defTabSz="812413"/>
            <a:r>
              <a:rPr lang="en-US" sz="3200" dirty="0">
                <a:solidFill>
                  <a:prstClr val="white"/>
                </a:solidFill>
                <a:latin typeface="Gotham Medium"/>
                <a:cs typeface="Gotham Medium"/>
              </a:rPr>
              <a:t>SHOCKS</a:t>
            </a:r>
          </a:p>
        </p:txBody>
      </p:sp>
    </p:spTree>
    <p:extLst>
      <p:ext uri="{BB962C8B-B14F-4D97-AF65-F5344CB8AC3E}">
        <p14:creationId xmlns:p14="http://schemas.microsoft.com/office/powerpoint/2010/main" val="90262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419" y="1705801"/>
            <a:ext cx="5369166" cy="5363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12862"/>
            <a:ext cx="16256000" cy="1148982"/>
          </a:xfrm>
          <a:prstGeom prst="rect">
            <a:avLst/>
          </a:prstGeom>
        </p:spPr>
        <p:txBody>
          <a:bodyPr wrap="square" lIns="162511" tIns="81255" rIns="162511" bIns="81255">
            <a:spAutoFit/>
          </a:bodyPr>
          <a:lstStyle/>
          <a:p>
            <a:pPr algn="ctr" defTabSz="812558"/>
            <a:r>
              <a:rPr lang="en-US" sz="3200" dirty="0">
                <a:solidFill>
                  <a:prstClr val="white"/>
                </a:solidFill>
                <a:latin typeface="Gotham Medium"/>
                <a:cs typeface="Gotham Medium"/>
              </a:rPr>
              <a:t>CHRONIC</a:t>
            </a:r>
          </a:p>
          <a:p>
            <a:pPr algn="ctr" defTabSz="812558"/>
            <a:r>
              <a:rPr lang="en-US" sz="3200" dirty="0">
                <a:solidFill>
                  <a:prstClr val="white"/>
                </a:solidFill>
                <a:latin typeface="Gotham Medium"/>
                <a:cs typeface="Gotham Medium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3251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3410" y="1518788"/>
            <a:ext cx="8652388" cy="1186688"/>
          </a:xfrm>
          <a:prstGeom prst="rect">
            <a:avLst/>
          </a:prstGeom>
          <a:solidFill>
            <a:srgbClr val="0294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40" tIns="81270" rIns="162540" bIns="81270" rtlCol="0" anchor="ctr"/>
          <a:lstStyle/>
          <a:p>
            <a:pPr algn="ctr" defTabSz="812701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3416" y="3"/>
            <a:ext cx="13948695" cy="9144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812701">
              <a:lnSpc>
                <a:spcPct val="120000"/>
              </a:lnSpc>
              <a:spcAft>
                <a:spcPts val="2133"/>
              </a:spcAft>
            </a:pPr>
            <a:r>
              <a:rPr lang="en-US" sz="7800" spc="-141" dirty="0">
                <a:solidFill>
                  <a:prstClr val="white"/>
                </a:solidFill>
                <a:latin typeface="Gotham Medium"/>
                <a:cs typeface="Gotham Medium"/>
              </a:rPr>
              <a:t> Urban Resilience  </a:t>
            </a:r>
            <a:r>
              <a:rPr lang="en-US" sz="5200" spc="-141" dirty="0">
                <a:solidFill>
                  <a:prstClr val="black"/>
                </a:solidFill>
                <a:latin typeface="Gotham Medium"/>
                <a:cs typeface="Gotham Medium"/>
              </a:rPr>
              <a:t>is the capacity of individuals, communities, institutions, businesses, and systems within a city to </a:t>
            </a:r>
            <a:r>
              <a:rPr lang="en-US" sz="5200" spc="-141" dirty="0">
                <a:solidFill>
                  <a:srgbClr val="0294CD"/>
                </a:solidFill>
                <a:latin typeface="Gotham Medium"/>
                <a:cs typeface="Gotham Medium"/>
              </a:rPr>
              <a:t>survive</a:t>
            </a:r>
            <a:r>
              <a:rPr lang="en-US" sz="5200" spc="-141" dirty="0">
                <a:solidFill>
                  <a:prstClr val="black"/>
                </a:solidFill>
                <a:latin typeface="Gotham Medium"/>
                <a:cs typeface="Gotham Medium"/>
              </a:rPr>
              <a:t>, </a:t>
            </a:r>
            <a:r>
              <a:rPr lang="en-US" sz="5200" spc="-141" dirty="0">
                <a:solidFill>
                  <a:srgbClr val="0294CD"/>
                </a:solidFill>
                <a:latin typeface="Gotham Medium"/>
                <a:cs typeface="Gotham Medium"/>
              </a:rPr>
              <a:t>adapt</a:t>
            </a:r>
            <a:r>
              <a:rPr lang="en-US" sz="5200" spc="-141" dirty="0">
                <a:solidFill>
                  <a:prstClr val="black"/>
                </a:solidFill>
                <a:latin typeface="Gotham Medium"/>
                <a:cs typeface="Gotham Medium"/>
              </a:rPr>
              <a:t>, and </a:t>
            </a:r>
            <a:r>
              <a:rPr lang="en-US" sz="5200" spc="-141" dirty="0">
                <a:solidFill>
                  <a:srgbClr val="0294CD"/>
                </a:solidFill>
                <a:latin typeface="Gotham Medium"/>
                <a:cs typeface="Gotham Medium"/>
              </a:rPr>
              <a:t>grow </a:t>
            </a:r>
            <a:r>
              <a:rPr lang="en-US" sz="5200" spc="-141" dirty="0">
                <a:solidFill>
                  <a:prstClr val="black"/>
                </a:solidFill>
                <a:latin typeface="Gotham Medium"/>
                <a:cs typeface="Gotham Medium"/>
              </a:rPr>
              <a:t>no matter what kinds of </a:t>
            </a:r>
            <a:r>
              <a:rPr lang="en-US" sz="5200" spc="-141" dirty="0">
                <a:solidFill>
                  <a:srgbClr val="0294CD"/>
                </a:solidFill>
                <a:latin typeface="Gotham Medium"/>
                <a:cs typeface="Gotham Medium"/>
              </a:rPr>
              <a:t>chronic stresses </a:t>
            </a:r>
            <a:r>
              <a:rPr lang="en-US" sz="5200" spc="-141" dirty="0">
                <a:solidFill>
                  <a:prstClr val="black"/>
                </a:solidFill>
                <a:latin typeface="Gotham Medium"/>
                <a:cs typeface="Gotham Medium"/>
              </a:rPr>
              <a:t>and </a:t>
            </a:r>
            <a:r>
              <a:rPr lang="en-US" sz="5200" spc="-141" dirty="0">
                <a:solidFill>
                  <a:srgbClr val="0294CD"/>
                </a:solidFill>
                <a:latin typeface="Gotham Medium"/>
                <a:cs typeface="Gotham Medium"/>
              </a:rPr>
              <a:t>acute shocks </a:t>
            </a:r>
            <a:r>
              <a:rPr lang="en-US" sz="5200" spc="-141" dirty="0">
                <a:solidFill>
                  <a:prstClr val="black"/>
                </a:solidFill>
                <a:latin typeface="Gotham Medium"/>
                <a:cs typeface="Gotham Medium"/>
              </a:rPr>
              <a:t>they experience.</a:t>
            </a:r>
          </a:p>
        </p:txBody>
      </p:sp>
    </p:spTree>
    <p:extLst>
      <p:ext uri="{BB962C8B-B14F-4D97-AF65-F5344CB8AC3E}">
        <p14:creationId xmlns:p14="http://schemas.microsoft.com/office/powerpoint/2010/main" val="173545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1105" y="880619"/>
            <a:ext cx="6020436" cy="3693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79">
              <a:lnSpc>
                <a:spcPct val="115399"/>
              </a:lnSpc>
              <a:spcBef>
                <a:spcPts val="100"/>
              </a:spcBef>
              <a:tabLst>
                <a:tab pos="1213331" algn="l"/>
                <a:tab pos="1773673" algn="l"/>
                <a:tab pos="2023698" algn="l"/>
                <a:tab pos="2354323" algn="l"/>
                <a:tab pos="2690661" algn="l"/>
                <a:tab pos="3132965" algn="l"/>
                <a:tab pos="3683795" algn="l"/>
                <a:tab pos="3931906" algn="l"/>
                <a:tab pos="4822868" algn="l"/>
              </a:tabLst>
            </a:pPr>
            <a:r>
              <a:rPr dirty="0">
                <a:solidFill>
                  <a:srgbClr val="0093CE"/>
                </a:solidFill>
                <a:latin typeface="Gotham Book"/>
                <a:cs typeface="Gotham Book"/>
              </a:rPr>
              <a:t>DC	was	selected  from	more	than  1,000	cities	to	join  100RC	in	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ABE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141586"/>
            <a:ext cx="15636144" cy="8955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6972" y="6265959"/>
            <a:ext cx="443865" cy="240028"/>
          </a:xfrm>
          <a:custGeom>
            <a:avLst/>
            <a:gdLst/>
            <a:ahLst/>
            <a:cxnLst/>
            <a:rect l="l" t="t" r="r" b="b"/>
            <a:pathLst>
              <a:path w="443865" h="240029">
                <a:moveTo>
                  <a:pt x="5029" y="215722"/>
                </a:moveTo>
                <a:lnTo>
                  <a:pt x="0" y="221907"/>
                </a:lnTo>
                <a:lnTo>
                  <a:pt x="4775" y="224358"/>
                </a:lnTo>
                <a:lnTo>
                  <a:pt x="13944" y="222516"/>
                </a:lnTo>
                <a:lnTo>
                  <a:pt x="16116" y="219557"/>
                </a:lnTo>
                <a:lnTo>
                  <a:pt x="12026" y="218605"/>
                </a:lnTo>
                <a:lnTo>
                  <a:pt x="5029" y="215722"/>
                </a:lnTo>
                <a:close/>
              </a:path>
              <a:path w="443865" h="240029">
                <a:moveTo>
                  <a:pt x="14986" y="235356"/>
                </a:moveTo>
                <a:lnTo>
                  <a:pt x="11861" y="235699"/>
                </a:lnTo>
                <a:lnTo>
                  <a:pt x="13068" y="239610"/>
                </a:lnTo>
                <a:lnTo>
                  <a:pt x="14986" y="235356"/>
                </a:lnTo>
                <a:close/>
              </a:path>
              <a:path w="443865" h="240029">
                <a:moveTo>
                  <a:pt x="433057" y="0"/>
                </a:moveTo>
                <a:lnTo>
                  <a:pt x="428117" y="6375"/>
                </a:lnTo>
                <a:lnTo>
                  <a:pt x="433654" y="12153"/>
                </a:lnTo>
                <a:lnTo>
                  <a:pt x="443725" y="8686"/>
                </a:lnTo>
                <a:lnTo>
                  <a:pt x="440778" y="3606"/>
                </a:lnTo>
                <a:lnTo>
                  <a:pt x="4330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16337" y="5293159"/>
            <a:ext cx="55881" cy="111760"/>
          </a:xfrm>
          <a:custGeom>
            <a:avLst/>
            <a:gdLst/>
            <a:ahLst/>
            <a:cxnLst/>
            <a:rect l="l" t="t" r="r" b="b"/>
            <a:pathLst>
              <a:path w="55880" h="111760">
                <a:moveTo>
                  <a:pt x="15074" y="92113"/>
                </a:moveTo>
                <a:lnTo>
                  <a:pt x="6019" y="94462"/>
                </a:lnTo>
                <a:lnTo>
                  <a:pt x="1676" y="102146"/>
                </a:lnTo>
                <a:lnTo>
                  <a:pt x="0" y="107848"/>
                </a:lnTo>
                <a:lnTo>
                  <a:pt x="3670" y="111201"/>
                </a:lnTo>
                <a:lnTo>
                  <a:pt x="10388" y="109181"/>
                </a:lnTo>
                <a:lnTo>
                  <a:pt x="18427" y="94462"/>
                </a:lnTo>
                <a:lnTo>
                  <a:pt x="15074" y="92113"/>
                </a:lnTo>
                <a:close/>
              </a:path>
              <a:path w="55880" h="111760">
                <a:moveTo>
                  <a:pt x="35496" y="60617"/>
                </a:moveTo>
                <a:lnTo>
                  <a:pt x="27139" y="65646"/>
                </a:lnTo>
                <a:lnTo>
                  <a:pt x="33159" y="66979"/>
                </a:lnTo>
                <a:lnTo>
                  <a:pt x="38519" y="66319"/>
                </a:lnTo>
                <a:lnTo>
                  <a:pt x="35496" y="60617"/>
                </a:lnTo>
                <a:close/>
              </a:path>
              <a:path w="55880" h="111760">
                <a:moveTo>
                  <a:pt x="52895" y="0"/>
                </a:moveTo>
                <a:lnTo>
                  <a:pt x="44208" y="7023"/>
                </a:lnTo>
                <a:lnTo>
                  <a:pt x="51257" y="20764"/>
                </a:lnTo>
                <a:lnTo>
                  <a:pt x="50901" y="11049"/>
                </a:lnTo>
                <a:lnTo>
                  <a:pt x="55587" y="5003"/>
                </a:lnTo>
                <a:lnTo>
                  <a:pt x="52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83436" y="787237"/>
            <a:ext cx="658469" cy="80608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18977" y="6872022"/>
            <a:ext cx="139561" cy="11874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1842" y="2657902"/>
            <a:ext cx="33657" cy="76201"/>
          </a:xfrm>
          <a:custGeom>
            <a:avLst/>
            <a:gdLst/>
            <a:ahLst/>
            <a:cxnLst/>
            <a:rect l="l" t="t" r="r" b="b"/>
            <a:pathLst>
              <a:path w="33654" h="76200">
                <a:moveTo>
                  <a:pt x="9740" y="2006"/>
                </a:moveTo>
                <a:lnTo>
                  <a:pt x="6718" y="5702"/>
                </a:lnTo>
                <a:lnTo>
                  <a:pt x="10236" y="15608"/>
                </a:lnTo>
                <a:lnTo>
                  <a:pt x="22491" y="27889"/>
                </a:lnTo>
                <a:lnTo>
                  <a:pt x="30213" y="28219"/>
                </a:lnTo>
                <a:lnTo>
                  <a:pt x="21310" y="21336"/>
                </a:lnTo>
                <a:lnTo>
                  <a:pt x="9740" y="2006"/>
                </a:lnTo>
                <a:close/>
              </a:path>
              <a:path w="33654" h="76200">
                <a:moveTo>
                  <a:pt x="0" y="10083"/>
                </a:moveTo>
                <a:lnTo>
                  <a:pt x="1181" y="18313"/>
                </a:lnTo>
                <a:lnTo>
                  <a:pt x="8394" y="20497"/>
                </a:lnTo>
                <a:lnTo>
                  <a:pt x="0" y="10083"/>
                </a:lnTo>
                <a:close/>
              </a:path>
              <a:path w="33654" h="76200">
                <a:moveTo>
                  <a:pt x="13258" y="0"/>
                </a:moveTo>
                <a:lnTo>
                  <a:pt x="13423" y="165"/>
                </a:lnTo>
                <a:lnTo>
                  <a:pt x="20993" y="11925"/>
                </a:lnTo>
                <a:lnTo>
                  <a:pt x="28028" y="14439"/>
                </a:lnTo>
                <a:lnTo>
                  <a:pt x="27190" y="6540"/>
                </a:lnTo>
                <a:lnTo>
                  <a:pt x="18300" y="508"/>
                </a:lnTo>
                <a:lnTo>
                  <a:pt x="13258" y="0"/>
                </a:lnTo>
                <a:close/>
              </a:path>
              <a:path w="33654" h="76200">
                <a:moveTo>
                  <a:pt x="28028" y="0"/>
                </a:moveTo>
                <a:lnTo>
                  <a:pt x="33388" y="6388"/>
                </a:lnTo>
                <a:lnTo>
                  <a:pt x="31711" y="330"/>
                </a:lnTo>
                <a:lnTo>
                  <a:pt x="28028" y="0"/>
                </a:lnTo>
                <a:close/>
              </a:path>
              <a:path w="33654" h="76200">
                <a:moveTo>
                  <a:pt x="22161" y="36296"/>
                </a:moveTo>
                <a:lnTo>
                  <a:pt x="17957" y="39154"/>
                </a:lnTo>
                <a:lnTo>
                  <a:pt x="24676" y="47066"/>
                </a:lnTo>
                <a:lnTo>
                  <a:pt x="25171" y="40843"/>
                </a:lnTo>
                <a:lnTo>
                  <a:pt x="22161" y="36296"/>
                </a:lnTo>
                <a:close/>
              </a:path>
              <a:path w="33654" h="76200">
                <a:moveTo>
                  <a:pt x="16941" y="57988"/>
                </a:moveTo>
                <a:lnTo>
                  <a:pt x="24168" y="75628"/>
                </a:lnTo>
                <a:lnTo>
                  <a:pt x="23177" y="66217"/>
                </a:lnTo>
                <a:lnTo>
                  <a:pt x="24168" y="61518"/>
                </a:lnTo>
                <a:lnTo>
                  <a:pt x="16941" y="57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6144" y="4129380"/>
            <a:ext cx="136523" cy="60960"/>
          </a:xfrm>
          <a:custGeom>
            <a:avLst/>
            <a:gdLst/>
            <a:ahLst/>
            <a:cxnLst/>
            <a:rect l="l" t="t" r="r" b="b"/>
            <a:pathLst>
              <a:path w="136525" h="60960">
                <a:moveTo>
                  <a:pt x="127533" y="52108"/>
                </a:moveTo>
                <a:lnTo>
                  <a:pt x="119316" y="54470"/>
                </a:lnTo>
                <a:lnTo>
                  <a:pt x="120649" y="58496"/>
                </a:lnTo>
                <a:lnTo>
                  <a:pt x="132562" y="60502"/>
                </a:lnTo>
                <a:lnTo>
                  <a:pt x="136080" y="57810"/>
                </a:lnTo>
                <a:lnTo>
                  <a:pt x="132727" y="53276"/>
                </a:lnTo>
                <a:lnTo>
                  <a:pt x="127533" y="52108"/>
                </a:lnTo>
                <a:close/>
              </a:path>
              <a:path w="136525" h="60960">
                <a:moveTo>
                  <a:pt x="0" y="9931"/>
                </a:moveTo>
                <a:lnTo>
                  <a:pt x="838" y="18834"/>
                </a:lnTo>
                <a:lnTo>
                  <a:pt x="10388" y="19494"/>
                </a:lnTo>
                <a:lnTo>
                  <a:pt x="15760" y="18326"/>
                </a:lnTo>
                <a:lnTo>
                  <a:pt x="7378" y="10756"/>
                </a:lnTo>
                <a:lnTo>
                  <a:pt x="0" y="9931"/>
                </a:lnTo>
                <a:close/>
              </a:path>
              <a:path w="136525" h="60960">
                <a:moveTo>
                  <a:pt x="16776" y="1524"/>
                </a:moveTo>
                <a:lnTo>
                  <a:pt x="25158" y="7404"/>
                </a:lnTo>
                <a:lnTo>
                  <a:pt x="22478" y="2527"/>
                </a:lnTo>
                <a:lnTo>
                  <a:pt x="16776" y="1524"/>
                </a:lnTo>
                <a:close/>
              </a:path>
              <a:path w="136525" h="60960">
                <a:moveTo>
                  <a:pt x="58902" y="0"/>
                </a:moveTo>
                <a:lnTo>
                  <a:pt x="56540" y="1524"/>
                </a:lnTo>
                <a:lnTo>
                  <a:pt x="62915" y="6223"/>
                </a:lnTo>
                <a:lnTo>
                  <a:pt x="63245" y="2705"/>
                </a:lnTo>
                <a:lnTo>
                  <a:pt x="58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30342" y="5225567"/>
            <a:ext cx="118530" cy="11117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60937" y="6052129"/>
            <a:ext cx="97156" cy="61595"/>
          </a:xfrm>
          <a:custGeom>
            <a:avLst/>
            <a:gdLst/>
            <a:ahLst/>
            <a:cxnLst/>
            <a:rect l="l" t="t" r="r" b="b"/>
            <a:pathLst>
              <a:path w="97154" h="61595">
                <a:moveTo>
                  <a:pt x="14617" y="0"/>
                </a:moveTo>
                <a:lnTo>
                  <a:pt x="6388" y="5206"/>
                </a:lnTo>
                <a:lnTo>
                  <a:pt x="7404" y="11785"/>
                </a:lnTo>
                <a:lnTo>
                  <a:pt x="14287" y="13461"/>
                </a:lnTo>
                <a:lnTo>
                  <a:pt x="15125" y="24853"/>
                </a:lnTo>
                <a:lnTo>
                  <a:pt x="23876" y="39103"/>
                </a:lnTo>
                <a:lnTo>
                  <a:pt x="16129" y="43814"/>
                </a:lnTo>
                <a:lnTo>
                  <a:pt x="11417" y="54241"/>
                </a:lnTo>
                <a:lnTo>
                  <a:pt x="14465" y="58432"/>
                </a:lnTo>
                <a:lnTo>
                  <a:pt x="30759" y="54559"/>
                </a:lnTo>
                <a:lnTo>
                  <a:pt x="34112" y="44843"/>
                </a:lnTo>
                <a:lnTo>
                  <a:pt x="27228" y="34416"/>
                </a:lnTo>
                <a:lnTo>
                  <a:pt x="27228" y="28206"/>
                </a:lnTo>
                <a:lnTo>
                  <a:pt x="22174" y="19329"/>
                </a:lnTo>
                <a:lnTo>
                  <a:pt x="21856" y="6756"/>
                </a:lnTo>
                <a:lnTo>
                  <a:pt x="14617" y="0"/>
                </a:lnTo>
                <a:close/>
              </a:path>
              <a:path w="97154" h="61595">
                <a:moveTo>
                  <a:pt x="3187" y="25857"/>
                </a:moveTo>
                <a:lnTo>
                  <a:pt x="0" y="29400"/>
                </a:lnTo>
                <a:lnTo>
                  <a:pt x="2362" y="35928"/>
                </a:lnTo>
                <a:lnTo>
                  <a:pt x="11264" y="36448"/>
                </a:lnTo>
                <a:lnTo>
                  <a:pt x="11264" y="28206"/>
                </a:lnTo>
                <a:lnTo>
                  <a:pt x="3187" y="25857"/>
                </a:lnTo>
                <a:close/>
              </a:path>
              <a:path w="97154" h="61595">
                <a:moveTo>
                  <a:pt x="38493" y="14960"/>
                </a:moveTo>
                <a:lnTo>
                  <a:pt x="35636" y="22161"/>
                </a:lnTo>
                <a:lnTo>
                  <a:pt x="43522" y="23685"/>
                </a:lnTo>
                <a:lnTo>
                  <a:pt x="38493" y="14960"/>
                </a:lnTo>
                <a:close/>
              </a:path>
              <a:path w="97154" h="61595">
                <a:moveTo>
                  <a:pt x="58648" y="33934"/>
                </a:moveTo>
                <a:lnTo>
                  <a:pt x="51435" y="37439"/>
                </a:lnTo>
                <a:lnTo>
                  <a:pt x="58648" y="44145"/>
                </a:lnTo>
                <a:lnTo>
                  <a:pt x="65709" y="37439"/>
                </a:lnTo>
                <a:lnTo>
                  <a:pt x="58648" y="33934"/>
                </a:lnTo>
                <a:close/>
              </a:path>
              <a:path w="97154" h="61595">
                <a:moveTo>
                  <a:pt x="96126" y="46342"/>
                </a:moveTo>
                <a:lnTo>
                  <a:pt x="92786" y="46507"/>
                </a:lnTo>
                <a:lnTo>
                  <a:pt x="85217" y="53568"/>
                </a:lnTo>
                <a:lnTo>
                  <a:pt x="86055" y="61442"/>
                </a:lnTo>
                <a:lnTo>
                  <a:pt x="97142" y="52565"/>
                </a:lnTo>
                <a:lnTo>
                  <a:pt x="96126" y="46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08355" y="4076701"/>
            <a:ext cx="971550" cy="3702051"/>
          </a:xfrm>
          <a:custGeom>
            <a:avLst/>
            <a:gdLst/>
            <a:ahLst/>
            <a:cxnLst/>
            <a:rect l="l" t="t" r="r" b="b"/>
            <a:pathLst>
              <a:path w="971550" h="3702050">
                <a:moveTo>
                  <a:pt x="0" y="3702050"/>
                </a:moveTo>
                <a:lnTo>
                  <a:pt x="971550" y="0"/>
                </a:lnTo>
              </a:path>
            </a:pathLst>
          </a:custGeom>
          <a:ln w="254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7779" y="4000524"/>
            <a:ext cx="3079749" cy="2266949"/>
          </a:xfrm>
          <a:custGeom>
            <a:avLst/>
            <a:gdLst/>
            <a:ahLst/>
            <a:cxnLst/>
            <a:rect l="l" t="t" r="r" b="b"/>
            <a:pathLst>
              <a:path w="3079750" h="2266950">
                <a:moveTo>
                  <a:pt x="0" y="2266950"/>
                </a:moveTo>
                <a:lnTo>
                  <a:pt x="3079750" y="0"/>
                </a:lnTo>
              </a:path>
            </a:pathLst>
          </a:custGeom>
          <a:ln w="254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8529" y="3929684"/>
            <a:ext cx="213829" cy="213829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800" y="5918175"/>
            <a:ext cx="2844800" cy="2844800"/>
          </a:xfrm>
          <a:custGeom>
            <a:avLst/>
            <a:gdLst/>
            <a:ahLst/>
            <a:cxnLst/>
            <a:rect l="l" t="t" r="r" b="b"/>
            <a:pathLst>
              <a:path w="2844800" h="2844800">
                <a:moveTo>
                  <a:pt x="1422400" y="0"/>
                </a:moveTo>
                <a:lnTo>
                  <a:pt x="1374494" y="791"/>
                </a:lnTo>
                <a:lnTo>
                  <a:pt x="1326985" y="3149"/>
                </a:lnTo>
                <a:lnTo>
                  <a:pt x="1279898" y="7049"/>
                </a:lnTo>
                <a:lnTo>
                  <a:pt x="1233256" y="12465"/>
                </a:lnTo>
                <a:lnTo>
                  <a:pt x="1187087" y="19374"/>
                </a:lnTo>
                <a:lnTo>
                  <a:pt x="1141413" y="27749"/>
                </a:lnTo>
                <a:lnTo>
                  <a:pt x="1096260" y="37566"/>
                </a:lnTo>
                <a:lnTo>
                  <a:pt x="1051653" y="48800"/>
                </a:lnTo>
                <a:lnTo>
                  <a:pt x="1007617" y="61427"/>
                </a:lnTo>
                <a:lnTo>
                  <a:pt x="964176" y="75421"/>
                </a:lnTo>
                <a:lnTo>
                  <a:pt x="921356" y="90758"/>
                </a:lnTo>
                <a:lnTo>
                  <a:pt x="879182" y="107412"/>
                </a:lnTo>
                <a:lnTo>
                  <a:pt x="837678" y="125359"/>
                </a:lnTo>
                <a:lnTo>
                  <a:pt x="796869" y="144574"/>
                </a:lnTo>
                <a:lnTo>
                  <a:pt x="756780" y="165031"/>
                </a:lnTo>
                <a:lnTo>
                  <a:pt x="717437" y="186707"/>
                </a:lnTo>
                <a:lnTo>
                  <a:pt x="678863" y="209576"/>
                </a:lnTo>
                <a:lnTo>
                  <a:pt x="641084" y="233613"/>
                </a:lnTo>
                <a:lnTo>
                  <a:pt x="604125" y="258793"/>
                </a:lnTo>
                <a:lnTo>
                  <a:pt x="568011" y="285092"/>
                </a:lnTo>
                <a:lnTo>
                  <a:pt x="532766" y="312484"/>
                </a:lnTo>
                <a:lnTo>
                  <a:pt x="498415" y="340945"/>
                </a:lnTo>
                <a:lnTo>
                  <a:pt x="464984" y="370450"/>
                </a:lnTo>
                <a:lnTo>
                  <a:pt x="432497" y="400974"/>
                </a:lnTo>
                <a:lnTo>
                  <a:pt x="400979" y="432492"/>
                </a:lnTo>
                <a:lnTo>
                  <a:pt x="370455" y="464979"/>
                </a:lnTo>
                <a:lnTo>
                  <a:pt x="340950" y="498410"/>
                </a:lnTo>
                <a:lnTo>
                  <a:pt x="312488" y="532760"/>
                </a:lnTo>
                <a:lnTo>
                  <a:pt x="285096" y="568005"/>
                </a:lnTo>
                <a:lnTo>
                  <a:pt x="258797" y="604120"/>
                </a:lnTo>
                <a:lnTo>
                  <a:pt x="233616" y="641079"/>
                </a:lnTo>
                <a:lnTo>
                  <a:pt x="209579" y="678857"/>
                </a:lnTo>
                <a:lnTo>
                  <a:pt x="186710" y="717431"/>
                </a:lnTo>
                <a:lnTo>
                  <a:pt x="165034" y="756775"/>
                </a:lnTo>
                <a:lnTo>
                  <a:pt x="144576" y="796863"/>
                </a:lnTo>
                <a:lnTo>
                  <a:pt x="125361" y="837672"/>
                </a:lnTo>
                <a:lnTo>
                  <a:pt x="107414" y="879177"/>
                </a:lnTo>
                <a:lnTo>
                  <a:pt x="90759" y="921351"/>
                </a:lnTo>
                <a:lnTo>
                  <a:pt x="75423" y="964171"/>
                </a:lnTo>
                <a:lnTo>
                  <a:pt x="61428" y="1007612"/>
                </a:lnTo>
                <a:lnTo>
                  <a:pt x="48801" y="1051648"/>
                </a:lnTo>
                <a:lnTo>
                  <a:pt x="37567" y="1096256"/>
                </a:lnTo>
                <a:lnTo>
                  <a:pt x="27749" y="1141409"/>
                </a:lnTo>
                <a:lnTo>
                  <a:pt x="19374" y="1187083"/>
                </a:lnTo>
                <a:lnTo>
                  <a:pt x="12465" y="1233254"/>
                </a:lnTo>
                <a:lnTo>
                  <a:pt x="7049" y="1279896"/>
                </a:lnTo>
                <a:lnTo>
                  <a:pt x="3149" y="1326984"/>
                </a:lnTo>
                <a:lnTo>
                  <a:pt x="791" y="1374493"/>
                </a:lnTo>
                <a:lnTo>
                  <a:pt x="0" y="1422400"/>
                </a:lnTo>
                <a:lnTo>
                  <a:pt x="791" y="1470305"/>
                </a:lnTo>
                <a:lnTo>
                  <a:pt x="3149" y="1517814"/>
                </a:lnTo>
                <a:lnTo>
                  <a:pt x="7049" y="1564901"/>
                </a:lnTo>
                <a:lnTo>
                  <a:pt x="12465" y="1611543"/>
                </a:lnTo>
                <a:lnTo>
                  <a:pt x="19374" y="1657712"/>
                </a:lnTo>
                <a:lnTo>
                  <a:pt x="27749" y="1703386"/>
                </a:lnTo>
                <a:lnTo>
                  <a:pt x="37567" y="1748539"/>
                </a:lnTo>
                <a:lnTo>
                  <a:pt x="48801" y="1793146"/>
                </a:lnTo>
                <a:lnTo>
                  <a:pt x="61428" y="1837182"/>
                </a:lnTo>
                <a:lnTo>
                  <a:pt x="75423" y="1880623"/>
                </a:lnTo>
                <a:lnTo>
                  <a:pt x="90759" y="1923443"/>
                </a:lnTo>
                <a:lnTo>
                  <a:pt x="107414" y="1965617"/>
                </a:lnTo>
                <a:lnTo>
                  <a:pt x="125361" y="2007121"/>
                </a:lnTo>
                <a:lnTo>
                  <a:pt x="144576" y="2047930"/>
                </a:lnTo>
                <a:lnTo>
                  <a:pt x="165034" y="2088019"/>
                </a:lnTo>
                <a:lnTo>
                  <a:pt x="186710" y="2127362"/>
                </a:lnTo>
                <a:lnTo>
                  <a:pt x="209579" y="2165936"/>
                </a:lnTo>
                <a:lnTo>
                  <a:pt x="233616" y="2203715"/>
                </a:lnTo>
                <a:lnTo>
                  <a:pt x="258797" y="2240674"/>
                </a:lnTo>
                <a:lnTo>
                  <a:pt x="285096" y="2276788"/>
                </a:lnTo>
                <a:lnTo>
                  <a:pt x="312488" y="2312033"/>
                </a:lnTo>
                <a:lnTo>
                  <a:pt x="340950" y="2346384"/>
                </a:lnTo>
                <a:lnTo>
                  <a:pt x="370455" y="2379815"/>
                </a:lnTo>
                <a:lnTo>
                  <a:pt x="400979" y="2412302"/>
                </a:lnTo>
                <a:lnTo>
                  <a:pt x="432497" y="2443820"/>
                </a:lnTo>
                <a:lnTo>
                  <a:pt x="464984" y="2474344"/>
                </a:lnTo>
                <a:lnTo>
                  <a:pt x="498415" y="2503849"/>
                </a:lnTo>
                <a:lnTo>
                  <a:pt x="532766" y="2532311"/>
                </a:lnTo>
                <a:lnTo>
                  <a:pt x="568011" y="2559703"/>
                </a:lnTo>
                <a:lnTo>
                  <a:pt x="604125" y="2586002"/>
                </a:lnTo>
                <a:lnTo>
                  <a:pt x="641084" y="2611183"/>
                </a:lnTo>
                <a:lnTo>
                  <a:pt x="678863" y="2635220"/>
                </a:lnTo>
                <a:lnTo>
                  <a:pt x="717437" y="2658089"/>
                </a:lnTo>
                <a:lnTo>
                  <a:pt x="756780" y="2679765"/>
                </a:lnTo>
                <a:lnTo>
                  <a:pt x="796869" y="2700223"/>
                </a:lnTo>
                <a:lnTo>
                  <a:pt x="837678" y="2719438"/>
                </a:lnTo>
                <a:lnTo>
                  <a:pt x="879182" y="2737385"/>
                </a:lnTo>
                <a:lnTo>
                  <a:pt x="921356" y="2754040"/>
                </a:lnTo>
                <a:lnTo>
                  <a:pt x="964176" y="2769376"/>
                </a:lnTo>
                <a:lnTo>
                  <a:pt x="1007617" y="2783371"/>
                </a:lnTo>
                <a:lnTo>
                  <a:pt x="1051653" y="2795998"/>
                </a:lnTo>
                <a:lnTo>
                  <a:pt x="1096260" y="2807232"/>
                </a:lnTo>
                <a:lnTo>
                  <a:pt x="1141413" y="2817050"/>
                </a:lnTo>
                <a:lnTo>
                  <a:pt x="1187087" y="2825425"/>
                </a:lnTo>
                <a:lnTo>
                  <a:pt x="1233256" y="2832334"/>
                </a:lnTo>
                <a:lnTo>
                  <a:pt x="1279898" y="2837750"/>
                </a:lnTo>
                <a:lnTo>
                  <a:pt x="1326985" y="2841650"/>
                </a:lnTo>
                <a:lnTo>
                  <a:pt x="1374494" y="2844008"/>
                </a:lnTo>
                <a:lnTo>
                  <a:pt x="1422400" y="2844800"/>
                </a:lnTo>
                <a:lnTo>
                  <a:pt x="1470305" y="2844008"/>
                </a:lnTo>
                <a:lnTo>
                  <a:pt x="1517814" y="2841650"/>
                </a:lnTo>
                <a:lnTo>
                  <a:pt x="1564901" y="2837750"/>
                </a:lnTo>
                <a:lnTo>
                  <a:pt x="1611543" y="2832334"/>
                </a:lnTo>
                <a:lnTo>
                  <a:pt x="1657712" y="2825425"/>
                </a:lnTo>
                <a:lnTo>
                  <a:pt x="1703386" y="2817050"/>
                </a:lnTo>
                <a:lnTo>
                  <a:pt x="1748539" y="2807232"/>
                </a:lnTo>
                <a:lnTo>
                  <a:pt x="1793146" y="2795998"/>
                </a:lnTo>
                <a:lnTo>
                  <a:pt x="1837182" y="2783371"/>
                </a:lnTo>
                <a:lnTo>
                  <a:pt x="1880623" y="2769376"/>
                </a:lnTo>
                <a:lnTo>
                  <a:pt x="1923443" y="2754040"/>
                </a:lnTo>
                <a:lnTo>
                  <a:pt x="1965617" y="2737385"/>
                </a:lnTo>
                <a:lnTo>
                  <a:pt x="2007121" y="2719438"/>
                </a:lnTo>
                <a:lnTo>
                  <a:pt x="2047930" y="2700223"/>
                </a:lnTo>
                <a:lnTo>
                  <a:pt x="2088019" y="2679765"/>
                </a:lnTo>
                <a:lnTo>
                  <a:pt x="2127362" y="2658089"/>
                </a:lnTo>
                <a:lnTo>
                  <a:pt x="2165936" y="2635220"/>
                </a:lnTo>
                <a:lnTo>
                  <a:pt x="2203715" y="2611183"/>
                </a:lnTo>
                <a:lnTo>
                  <a:pt x="2240674" y="2586002"/>
                </a:lnTo>
                <a:lnTo>
                  <a:pt x="2276788" y="2559703"/>
                </a:lnTo>
                <a:lnTo>
                  <a:pt x="2312033" y="2532311"/>
                </a:lnTo>
                <a:lnTo>
                  <a:pt x="2346384" y="2503849"/>
                </a:lnTo>
                <a:lnTo>
                  <a:pt x="2379815" y="2474344"/>
                </a:lnTo>
                <a:lnTo>
                  <a:pt x="2412302" y="2443820"/>
                </a:lnTo>
                <a:lnTo>
                  <a:pt x="2443820" y="2412302"/>
                </a:lnTo>
                <a:lnTo>
                  <a:pt x="2474344" y="2379815"/>
                </a:lnTo>
                <a:lnTo>
                  <a:pt x="2503849" y="2346384"/>
                </a:lnTo>
                <a:lnTo>
                  <a:pt x="2532311" y="2312033"/>
                </a:lnTo>
                <a:lnTo>
                  <a:pt x="2559703" y="2276788"/>
                </a:lnTo>
                <a:lnTo>
                  <a:pt x="2586002" y="2240674"/>
                </a:lnTo>
                <a:lnTo>
                  <a:pt x="2611183" y="2203715"/>
                </a:lnTo>
                <a:lnTo>
                  <a:pt x="2635220" y="2165936"/>
                </a:lnTo>
                <a:lnTo>
                  <a:pt x="2658089" y="2127362"/>
                </a:lnTo>
                <a:lnTo>
                  <a:pt x="2679765" y="2088019"/>
                </a:lnTo>
                <a:lnTo>
                  <a:pt x="2700223" y="2047930"/>
                </a:lnTo>
                <a:lnTo>
                  <a:pt x="2719438" y="2007121"/>
                </a:lnTo>
                <a:lnTo>
                  <a:pt x="2737385" y="1965617"/>
                </a:lnTo>
                <a:lnTo>
                  <a:pt x="2754040" y="1923443"/>
                </a:lnTo>
                <a:lnTo>
                  <a:pt x="2769376" y="1880623"/>
                </a:lnTo>
                <a:lnTo>
                  <a:pt x="2783371" y="1837182"/>
                </a:lnTo>
                <a:lnTo>
                  <a:pt x="2795998" y="1793146"/>
                </a:lnTo>
                <a:lnTo>
                  <a:pt x="2807232" y="1748539"/>
                </a:lnTo>
                <a:lnTo>
                  <a:pt x="2817050" y="1703386"/>
                </a:lnTo>
                <a:lnTo>
                  <a:pt x="2825425" y="1657712"/>
                </a:lnTo>
                <a:lnTo>
                  <a:pt x="2832334" y="1611543"/>
                </a:lnTo>
                <a:lnTo>
                  <a:pt x="2837750" y="1564901"/>
                </a:lnTo>
                <a:lnTo>
                  <a:pt x="2841650" y="1517814"/>
                </a:lnTo>
                <a:lnTo>
                  <a:pt x="2844008" y="1470305"/>
                </a:lnTo>
                <a:lnTo>
                  <a:pt x="2844800" y="1422400"/>
                </a:lnTo>
                <a:lnTo>
                  <a:pt x="2844008" y="1374493"/>
                </a:lnTo>
                <a:lnTo>
                  <a:pt x="2841650" y="1326984"/>
                </a:lnTo>
                <a:lnTo>
                  <a:pt x="2837750" y="1279896"/>
                </a:lnTo>
                <a:lnTo>
                  <a:pt x="2832334" y="1233254"/>
                </a:lnTo>
                <a:lnTo>
                  <a:pt x="2825425" y="1187083"/>
                </a:lnTo>
                <a:lnTo>
                  <a:pt x="2817050" y="1141409"/>
                </a:lnTo>
                <a:lnTo>
                  <a:pt x="2807232" y="1096256"/>
                </a:lnTo>
                <a:lnTo>
                  <a:pt x="2795998" y="1051648"/>
                </a:lnTo>
                <a:lnTo>
                  <a:pt x="2783371" y="1007612"/>
                </a:lnTo>
                <a:lnTo>
                  <a:pt x="2769376" y="964171"/>
                </a:lnTo>
                <a:lnTo>
                  <a:pt x="2754040" y="921351"/>
                </a:lnTo>
                <a:lnTo>
                  <a:pt x="2737385" y="879177"/>
                </a:lnTo>
                <a:lnTo>
                  <a:pt x="2719438" y="837672"/>
                </a:lnTo>
                <a:lnTo>
                  <a:pt x="2700223" y="796863"/>
                </a:lnTo>
                <a:lnTo>
                  <a:pt x="2679765" y="756775"/>
                </a:lnTo>
                <a:lnTo>
                  <a:pt x="2658089" y="717431"/>
                </a:lnTo>
                <a:lnTo>
                  <a:pt x="2635220" y="678857"/>
                </a:lnTo>
                <a:lnTo>
                  <a:pt x="2611183" y="641079"/>
                </a:lnTo>
                <a:lnTo>
                  <a:pt x="2586002" y="604120"/>
                </a:lnTo>
                <a:lnTo>
                  <a:pt x="2559703" y="568005"/>
                </a:lnTo>
                <a:lnTo>
                  <a:pt x="2532311" y="532760"/>
                </a:lnTo>
                <a:lnTo>
                  <a:pt x="2503849" y="498410"/>
                </a:lnTo>
                <a:lnTo>
                  <a:pt x="2474344" y="464979"/>
                </a:lnTo>
                <a:lnTo>
                  <a:pt x="2443820" y="432492"/>
                </a:lnTo>
                <a:lnTo>
                  <a:pt x="2412302" y="400974"/>
                </a:lnTo>
                <a:lnTo>
                  <a:pt x="2379815" y="370450"/>
                </a:lnTo>
                <a:lnTo>
                  <a:pt x="2346384" y="340945"/>
                </a:lnTo>
                <a:lnTo>
                  <a:pt x="2312033" y="312484"/>
                </a:lnTo>
                <a:lnTo>
                  <a:pt x="2276788" y="285092"/>
                </a:lnTo>
                <a:lnTo>
                  <a:pt x="2240674" y="258793"/>
                </a:lnTo>
                <a:lnTo>
                  <a:pt x="2203715" y="233613"/>
                </a:lnTo>
                <a:lnTo>
                  <a:pt x="2165936" y="209576"/>
                </a:lnTo>
                <a:lnTo>
                  <a:pt x="2127362" y="186707"/>
                </a:lnTo>
                <a:lnTo>
                  <a:pt x="2088019" y="165031"/>
                </a:lnTo>
                <a:lnTo>
                  <a:pt x="2047930" y="144574"/>
                </a:lnTo>
                <a:lnTo>
                  <a:pt x="2007121" y="125359"/>
                </a:lnTo>
                <a:lnTo>
                  <a:pt x="1965617" y="107412"/>
                </a:lnTo>
                <a:lnTo>
                  <a:pt x="1923443" y="90758"/>
                </a:lnTo>
                <a:lnTo>
                  <a:pt x="1880623" y="75421"/>
                </a:lnTo>
                <a:lnTo>
                  <a:pt x="1837182" y="61427"/>
                </a:lnTo>
                <a:lnTo>
                  <a:pt x="1793146" y="48800"/>
                </a:lnTo>
                <a:lnTo>
                  <a:pt x="1748539" y="37566"/>
                </a:lnTo>
                <a:lnTo>
                  <a:pt x="1703386" y="27749"/>
                </a:lnTo>
                <a:lnTo>
                  <a:pt x="1657712" y="19374"/>
                </a:lnTo>
                <a:lnTo>
                  <a:pt x="1611543" y="12465"/>
                </a:lnTo>
                <a:lnTo>
                  <a:pt x="1564901" y="7049"/>
                </a:lnTo>
                <a:lnTo>
                  <a:pt x="1517814" y="3149"/>
                </a:lnTo>
                <a:lnTo>
                  <a:pt x="1470305" y="791"/>
                </a:lnTo>
                <a:lnTo>
                  <a:pt x="142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8800" y="5930839"/>
            <a:ext cx="2844800" cy="2832100"/>
          </a:xfrm>
          <a:custGeom>
            <a:avLst/>
            <a:gdLst/>
            <a:ahLst/>
            <a:cxnLst/>
            <a:rect l="l" t="t" r="r" b="b"/>
            <a:pathLst>
              <a:path w="2844800" h="2832100">
                <a:moveTo>
                  <a:pt x="1703386" y="2806700"/>
                </a:moveTo>
                <a:lnTo>
                  <a:pt x="1141413" y="2806700"/>
                </a:lnTo>
                <a:lnTo>
                  <a:pt x="1233256" y="2832100"/>
                </a:lnTo>
                <a:lnTo>
                  <a:pt x="1611543" y="2832100"/>
                </a:lnTo>
                <a:lnTo>
                  <a:pt x="1703386" y="2806700"/>
                </a:lnTo>
                <a:close/>
              </a:path>
              <a:path w="2844800" h="2832100">
                <a:moveTo>
                  <a:pt x="1748539" y="25400"/>
                </a:moveTo>
                <a:lnTo>
                  <a:pt x="1096260" y="25400"/>
                </a:lnTo>
                <a:lnTo>
                  <a:pt x="964176" y="63500"/>
                </a:lnTo>
                <a:lnTo>
                  <a:pt x="921356" y="88900"/>
                </a:lnTo>
                <a:lnTo>
                  <a:pt x="837678" y="114300"/>
                </a:lnTo>
                <a:lnTo>
                  <a:pt x="796869" y="139700"/>
                </a:lnTo>
                <a:lnTo>
                  <a:pt x="756780" y="152400"/>
                </a:lnTo>
                <a:lnTo>
                  <a:pt x="717437" y="177800"/>
                </a:lnTo>
                <a:lnTo>
                  <a:pt x="678863" y="203200"/>
                </a:lnTo>
                <a:lnTo>
                  <a:pt x="641084" y="228600"/>
                </a:lnTo>
                <a:lnTo>
                  <a:pt x="604125" y="254000"/>
                </a:lnTo>
                <a:lnTo>
                  <a:pt x="568011" y="279400"/>
                </a:lnTo>
                <a:lnTo>
                  <a:pt x="532766" y="304800"/>
                </a:lnTo>
                <a:lnTo>
                  <a:pt x="498415" y="330200"/>
                </a:lnTo>
                <a:lnTo>
                  <a:pt x="464984" y="368300"/>
                </a:lnTo>
                <a:lnTo>
                  <a:pt x="432497" y="393700"/>
                </a:lnTo>
                <a:lnTo>
                  <a:pt x="400979" y="431800"/>
                </a:lnTo>
                <a:lnTo>
                  <a:pt x="370455" y="457200"/>
                </a:lnTo>
                <a:lnTo>
                  <a:pt x="340950" y="495300"/>
                </a:lnTo>
                <a:lnTo>
                  <a:pt x="312488" y="520700"/>
                </a:lnTo>
                <a:lnTo>
                  <a:pt x="285096" y="558800"/>
                </a:lnTo>
                <a:lnTo>
                  <a:pt x="258797" y="596900"/>
                </a:lnTo>
                <a:lnTo>
                  <a:pt x="233616" y="635000"/>
                </a:lnTo>
                <a:lnTo>
                  <a:pt x="209579" y="673100"/>
                </a:lnTo>
                <a:lnTo>
                  <a:pt x="186710" y="711200"/>
                </a:lnTo>
                <a:lnTo>
                  <a:pt x="165034" y="749300"/>
                </a:lnTo>
                <a:lnTo>
                  <a:pt x="144576" y="787400"/>
                </a:lnTo>
                <a:lnTo>
                  <a:pt x="125361" y="825500"/>
                </a:lnTo>
                <a:lnTo>
                  <a:pt x="107414" y="876300"/>
                </a:lnTo>
                <a:lnTo>
                  <a:pt x="90759" y="914400"/>
                </a:lnTo>
                <a:lnTo>
                  <a:pt x="75423" y="952500"/>
                </a:lnTo>
                <a:lnTo>
                  <a:pt x="61428" y="1003300"/>
                </a:lnTo>
                <a:lnTo>
                  <a:pt x="48801" y="1041400"/>
                </a:lnTo>
                <a:lnTo>
                  <a:pt x="37567" y="1092200"/>
                </a:lnTo>
                <a:lnTo>
                  <a:pt x="27749" y="1130300"/>
                </a:lnTo>
                <a:lnTo>
                  <a:pt x="19374" y="1181100"/>
                </a:lnTo>
                <a:lnTo>
                  <a:pt x="12465" y="1231900"/>
                </a:lnTo>
                <a:lnTo>
                  <a:pt x="7049" y="1270000"/>
                </a:lnTo>
                <a:lnTo>
                  <a:pt x="3149" y="1320800"/>
                </a:lnTo>
                <a:lnTo>
                  <a:pt x="791" y="1371600"/>
                </a:lnTo>
                <a:lnTo>
                  <a:pt x="0" y="1422400"/>
                </a:lnTo>
                <a:lnTo>
                  <a:pt x="791" y="1460500"/>
                </a:lnTo>
                <a:lnTo>
                  <a:pt x="3149" y="1511300"/>
                </a:lnTo>
                <a:lnTo>
                  <a:pt x="7049" y="1562100"/>
                </a:lnTo>
                <a:lnTo>
                  <a:pt x="12465" y="1600200"/>
                </a:lnTo>
                <a:lnTo>
                  <a:pt x="19374" y="1651000"/>
                </a:lnTo>
                <a:lnTo>
                  <a:pt x="27749" y="1701800"/>
                </a:lnTo>
                <a:lnTo>
                  <a:pt x="37567" y="1739900"/>
                </a:lnTo>
                <a:lnTo>
                  <a:pt x="48801" y="1790700"/>
                </a:lnTo>
                <a:lnTo>
                  <a:pt x="61428" y="1828800"/>
                </a:lnTo>
                <a:lnTo>
                  <a:pt x="75423" y="1879600"/>
                </a:lnTo>
                <a:lnTo>
                  <a:pt x="90759" y="1917700"/>
                </a:lnTo>
                <a:lnTo>
                  <a:pt x="107414" y="1955800"/>
                </a:lnTo>
                <a:lnTo>
                  <a:pt x="125361" y="2006600"/>
                </a:lnTo>
                <a:lnTo>
                  <a:pt x="144576" y="2044700"/>
                </a:lnTo>
                <a:lnTo>
                  <a:pt x="165034" y="2082800"/>
                </a:lnTo>
                <a:lnTo>
                  <a:pt x="186710" y="2120900"/>
                </a:lnTo>
                <a:lnTo>
                  <a:pt x="209579" y="2159000"/>
                </a:lnTo>
                <a:lnTo>
                  <a:pt x="233616" y="2197100"/>
                </a:lnTo>
                <a:lnTo>
                  <a:pt x="258797" y="2235200"/>
                </a:lnTo>
                <a:lnTo>
                  <a:pt x="285096" y="2273300"/>
                </a:lnTo>
                <a:lnTo>
                  <a:pt x="312488" y="2311400"/>
                </a:lnTo>
                <a:lnTo>
                  <a:pt x="340950" y="2336800"/>
                </a:lnTo>
                <a:lnTo>
                  <a:pt x="370455" y="2374900"/>
                </a:lnTo>
                <a:lnTo>
                  <a:pt x="400979" y="2400300"/>
                </a:lnTo>
                <a:lnTo>
                  <a:pt x="432497" y="2438400"/>
                </a:lnTo>
                <a:lnTo>
                  <a:pt x="464984" y="2463800"/>
                </a:lnTo>
                <a:lnTo>
                  <a:pt x="498415" y="2501900"/>
                </a:lnTo>
                <a:lnTo>
                  <a:pt x="532766" y="2527300"/>
                </a:lnTo>
                <a:lnTo>
                  <a:pt x="568011" y="2552700"/>
                </a:lnTo>
                <a:lnTo>
                  <a:pt x="604125" y="2578100"/>
                </a:lnTo>
                <a:lnTo>
                  <a:pt x="641084" y="2603500"/>
                </a:lnTo>
                <a:lnTo>
                  <a:pt x="678863" y="2628900"/>
                </a:lnTo>
                <a:lnTo>
                  <a:pt x="717437" y="2654300"/>
                </a:lnTo>
                <a:lnTo>
                  <a:pt x="756780" y="2679700"/>
                </a:lnTo>
                <a:lnTo>
                  <a:pt x="796869" y="2692400"/>
                </a:lnTo>
                <a:lnTo>
                  <a:pt x="837678" y="2717800"/>
                </a:lnTo>
                <a:lnTo>
                  <a:pt x="921356" y="2743200"/>
                </a:lnTo>
                <a:lnTo>
                  <a:pt x="964176" y="2768600"/>
                </a:lnTo>
                <a:lnTo>
                  <a:pt x="1096260" y="2806700"/>
                </a:lnTo>
                <a:lnTo>
                  <a:pt x="1748539" y="2806700"/>
                </a:lnTo>
                <a:lnTo>
                  <a:pt x="1793146" y="2794000"/>
                </a:lnTo>
                <a:lnTo>
                  <a:pt x="1372471" y="2794000"/>
                </a:lnTo>
                <a:lnTo>
                  <a:pt x="1322851" y="2781300"/>
                </a:lnTo>
                <a:lnTo>
                  <a:pt x="1224679" y="2781300"/>
                </a:lnTo>
                <a:lnTo>
                  <a:pt x="941288" y="2705100"/>
                </a:lnTo>
                <a:lnTo>
                  <a:pt x="896054" y="2692400"/>
                </a:lnTo>
                <a:lnTo>
                  <a:pt x="807623" y="2641600"/>
                </a:lnTo>
                <a:lnTo>
                  <a:pt x="764497" y="2628900"/>
                </a:lnTo>
                <a:lnTo>
                  <a:pt x="722145" y="2603500"/>
                </a:lnTo>
                <a:lnTo>
                  <a:pt x="680603" y="2578100"/>
                </a:lnTo>
                <a:lnTo>
                  <a:pt x="639907" y="2552700"/>
                </a:lnTo>
                <a:lnTo>
                  <a:pt x="600092" y="2514600"/>
                </a:lnTo>
                <a:lnTo>
                  <a:pt x="561195" y="2489200"/>
                </a:lnTo>
                <a:lnTo>
                  <a:pt x="523251" y="2451100"/>
                </a:lnTo>
                <a:lnTo>
                  <a:pt x="486297" y="2425700"/>
                </a:lnTo>
                <a:lnTo>
                  <a:pt x="450367" y="2387600"/>
                </a:lnTo>
                <a:lnTo>
                  <a:pt x="415687" y="2349500"/>
                </a:lnTo>
                <a:lnTo>
                  <a:pt x="382468" y="2311400"/>
                </a:lnTo>
                <a:lnTo>
                  <a:pt x="350724" y="2273300"/>
                </a:lnTo>
                <a:lnTo>
                  <a:pt x="320471" y="2235200"/>
                </a:lnTo>
                <a:lnTo>
                  <a:pt x="291724" y="2197100"/>
                </a:lnTo>
                <a:lnTo>
                  <a:pt x="264496" y="2159000"/>
                </a:lnTo>
                <a:lnTo>
                  <a:pt x="238804" y="2120900"/>
                </a:lnTo>
                <a:lnTo>
                  <a:pt x="214661" y="2070100"/>
                </a:lnTo>
                <a:lnTo>
                  <a:pt x="192084" y="2032000"/>
                </a:lnTo>
                <a:lnTo>
                  <a:pt x="171086" y="1981200"/>
                </a:lnTo>
                <a:lnTo>
                  <a:pt x="151682" y="1943100"/>
                </a:lnTo>
                <a:lnTo>
                  <a:pt x="133888" y="1892300"/>
                </a:lnTo>
                <a:lnTo>
                  <a:pt x="117718" y="1854200"/>
                </a:lnTo>
                <a:lnTo>
                  <a:pt x="103186" y="1803400"/>
                </a:lnTo>
                <a:lnTo>
                  <a:pt x="90309" y="1752600"/>
                </a:lnTo>
                <a:lnTo>
                  <a:pt x="79101" y="1714500"/>
                </a:lnTo>
                <a:lnTo>
                  <a:pt x="69576" y="1663700"/>
                </a:lnTo>
                <a:lnTo>
                  <a:pt x="61750" y="1612900"/>
                </a:lnTo>
                <a:lnTo>
                  <a:pt x="55637" y="1562100"/>
                </a:lnTo>
                <a:lnTo>
                  <a:pt x="51252" y="1511300"/>
                </a:lnTo>
                <a:lnTo>
                  <a:pt x="48610" y="1460500"/>
                </a:lnTo>
                <a:lnTo>
                  <a:pt x="47726" y="1422400"/>
                </a:lnTo>
                <a:lnTo>
                  <a:pt x="48610" y="1371600"/>
                </a:lnTo>
                <a:lnTo>
                  <a:pt x="51252" y="1320800"/>
                </a:lnTo>
                <a:lnTo>
                  <a:pt x="55637" y="1270000"/>
                </a:lnTo>
                <a:lnTo>
                  <a:pt x="61750" y="1219200"/>
                </a:lnTo>
                <a:lnTo>
                  <a:pt x="69576" y="1168400"/>
                </a:lnTo>
                <a:lnTo>
                  <a:pt x="79101" y="1117600"/>
                </a:lnTo>
                <a:lnTo>
                  <a:pt x="90309" y="1079500"/>
                </a:lnTo>
                <a:lnTo>
                  <a:pt x="103186" y="1028700"/>
                </a:lnTo>
                <a:lnTo>
                  <a:pt x="117718" y="977900"/>
                </a:lnTo>
                <a:lnTo>
                  <a:pt x="133888" y="939800"/>
                </a:lnTo>
                <a:lnTo>
                  <a:pt x="151682" y="889000"/>
                </a:lnTo>
                <a:lnTo>
                  <a:pt x="171086" y="850900"/>
                </a:lnTo>
                <a:lnTo>
                  <a:pt x="192084" y="800100"/>
                </a:lnTo>
                <a:lnTo>
                  <a:pt x="214661" y="762000"/>
                </a:lnTo>
                <a:lnTo>
                  <a:pt x="238804" y="711200"/>
                </a:lnTo>
                <a:lnTo>
                  <a:pt x="264496" y="673100"/>
                </a:lnTo>
                <a:lnTo>
                  <a:pt x="291724" y="635000"/>
                </a:lnTo>
                <a:lnTo>
                  <a:pt x="320471" y="596900"/>
                </a:lnTo>
                <a:lnTo>
                  <a:pt x="350724" y="558800"/>
                </a:lnTo>
                <a:lnTo>
                  <a:pt x="382468" y="520700"/>
                </a:lnTo>
                <a:lnTo>
                  <a:pt x="415687" y="482600"/>
                </a:lnTo>
                <a:lnTo>
                  <a:pt x="450367" y="444500"/>
                </a:lnTo>
                <a:lnTo>
                  <a:pt x="486297" y="406400"/>
                </a:lnTo>
                <a:lnTo>
                  <a:pt x="523251" y="381000"/>
                </a:lnTo>
                <a:lnTo>
                  <a:pt x="561195" y="342900"/>
                </a:lnTo>
                <a:lnTo>
                  <a:pt x="600092" y="317500"/>
                </a:lnTo>
                <a:lnTo>
                  <a:pt x="639907" y="279400"/>
                </a:lnTo>
                <a:lnTo>
                  <a:pt x="680603" y="254000"/>
                </a:lnTo>
                <a:lnTo>
                  <a:pt x="722145" y="228600"/>
                </a:lnTo>
                <a:lnTo>
                  <a:pt x="764497" y="203200"/>
                </a:lnTo>
                <a:lnTo>
                  <a:pt x="807623" y="190500"/>
                </a:lnTo>
                <a:lnTo>
                  <a:pt x="896054" y="139700"/>
                </a:lnTo>
                <a:lnTo>
                  <a:pt x="1176199" y="63500"/>
                </a:lnTo>
                <a:lnTo>
                  <a:pt x="1224679" y="50800"/>
                </a:lnTo>
                <a:lnTo>
                  <a:pt x="1322851" y="50800"/>
                </a:lnTo>
                <a:lnTo>
                  <a:pt x="1372471" y="38100"/>
                </a:lnTo>
                <a:lnTo>
                  <a:pt x="1793146" y="38100"/>
                </a:lnTo>
                <a:lnTo>
                  <a:pt x="1748539" y="25400"/>
                </a:lnTo>
                <a:close/>
              </a:path>
              <a:path w="2844800" h="2832100">
                <a:moveTo>
                  <a:pt x="1793146" y="38100"/>
                </a:moveTo>
                <a:lnTo>
                  <a:pt x="1472328" y="38100"/>
                </a:lnTo>
                <a:lnTo>
                  <a:pt x="1521948" y="50800"/>
                </a:lnTo>
                <a:lnTo>
                  <a:pt x="1620120" y="50800"/>
                </a:lnTo>
                <a:lnTo>
                  <a:pt x="1668600" y="63500"/>
                </a:lnTo>
                <a:lnTo>
                  <a:pt x="1948746" y="139700"/>
                </a:lnTo>
                <a:lnTo>
                  <a:pt x="2037178" y="190500"/>
                </a:lnTo>
                <a:lnTo>
                  <a:pt x="2080305" y="203200"/>
                </a:lnTo>
                <a:lnTo>
                  <a:pt x="2122658" y="228600"/>
                </a:lnTo>
                <a:lnTo>
                  <a:pt x="2164201" y="254000"/>
                </a:lnTo>
                <a:lnTo>
                  <a:pt x="2204898" y="279400"/>
                </a:lnTo>
                <a:lnTo>
                  <a:pt x="2244714" y="317500"/>
                </a:lnTo>
                <a:lnTo>
                  <a:pt x="2283612" y="342900"/>
                </a:lnTo>
                <a:lnTo>
                  <a:pt x="2321557" y="381000"/>
                </a:lnTo>
                <a:lnTo>
                  <a:pt x="2358513" y="406400"/>
                </a:lnTo>
                <a:lnTo>
                  <a:pt x="2394445" y="444500"/>
                </a:lnTo>
                <a:lnTo>
                  <a:pt x="2429123" y="482600"/>
                </a:lnTo>
                <a:lnTo>
                  <a:pt x="2462341" y="520700"/>
                </a:lnTo>
                <a:lnTo>
                  <a:pt x="2494083" y="558800"/>
                </a:lnTo>
                <a:lnTo>
                  <a:pt x="2524334" y="596900"/>
                </a:lnTo>
                <a:lnTo>
                  <a:pt x="2553081" y="635000"/>
                </a:lnTo>
                <a:lnTo>
                  <a:pt x="2580308" y="673100"/>
                </a:lnTo>
                <a:lnTo>
                  <a:pt x="2605999" y="711200"/>
                </a:lnTo>
                <a:lnTo>
                  <a:pt x="2630141" y="762000"/>
                </a:lnTo>
                <a:lnTo>
                  <a:pt x="2652718" y="800100"/>
                </a:lnTo>
                <a:lnTo>
                  <a:pt x="2673715" y="850900"/>
                </a:lnTo>
                <a:lnTo>
                  <a:pt x="2693119" y="889000"/>
                </a:lnTo>
                <a:lnTo>
                  <a:pt x="2710913" y="939800"/>
                </a:lnTo>
                <a:lnTo>
                  <a:pt x="2727082" y="977900"/>
                </a:lnTo>
                <a:lnTo>
                  <a:pt x="2741613" y="1028700"/>
                </a:lnTo>
                <a:lnTo>
                  <a:pt x="2754490" y="1079500"/>
                </a:lnTo>
                <a:lnTo>
                  <a:pt x="2765698" y="1117600"/>
                </a:lnTo>
                <a:lnTo>
                  <a:pt x="2775223" y="1168400"/>
                </a:lnTo>
                <a:lnTo>
                  <a:pt x="2783049" y="1219200"/>
                </a:lnTo>
                <a:lnTo>
                  <a:pt x="2789162" y="1270000"/>
                </a:lnTo>
                <a:lnTo>
                  <a:pt x="2793547" y="1320800"/>
                </a:lnTo>
                <a:lnTo>
                  <a:pt x="2796189" y="1371600"/>
                </a:lnTo>
                <a:lnTo>
                  <a:pt x="2797073" y="1422400"/>
                </a:lnTo>
                <a:lnTo>
                  <a:pt x="2796189" y="1460500"/>
                </a:lnTo>
                <a:lnTo>
                  <a:pt x="2793547" y="1511300"/>
                </a:lnTo>
                <a:lnTo>
                  <a:pt x="2789162" y="1562100"/>
                </a:lnTo>
                <a:lnTo>
                  <a:pt x="2783049" y="1612900"/>
                </a:lnTo>
                <a:lnTo>
                  <a:pt x="2775223" y="1663700"/>
                </a:lnTo>
                <a:lnTo>
                  <a:pt x="2765698" y="1714500"/>
                </a:lnTo>
                <a:lnTo>
                  <a:pt x="2754490" y="1752600"/>
                </a:lnTo>
                <a:lnTo>
                  <a:pt x="2741613" y="1803400"/>
                </a:lnTo>
                <a:lnTo>
                  <a:pt x="2727082" y="1854200"/>
                </a:lnTo>
                <a:lnTo>
                  <a:pt x="2710913" y="1892300"/>
                </a:lnTo>
                <a:lnTo>
                  <a:pt x="2693119" y="1943100"/>
                </a:lnTo>
                <a:lnTo>
                  <a:pt x="2673715" y="1981200"/>
                </a:lnTo>
                <a:lnTo>
                  <a:pt x="2652718" y="2032000"/>
                </a:lnTo>
                <a:lnTo>
                  <a:pt x="2630141" y="2070100"/>
                </a:lnTo>
                <a:lnTo>
                  <a:pt x="2605999" y="2120900"/>
                </a:lnTo>
                <a:lnTo>
                  <a:pt x="2580308" y="2159000"/>
                </a:lnTo>
                <a:lnTo>
                  <a:pt x="2553081" y="2197100"/>
                </a:lnTo>
                <a:lnTo>
                  <a:pt x="2524334" y="2235200"/>
                </a:lnTo>
                <a:lnTo>
                  <a:pt x="2494083" y="2273300"/>
                </a:lnTo>
                <a:lnTo>
                  <a:pt x="2462341" y="2311400"/>
                </a:lnTo>
                <a:lnTo>
                  <a:pt x="2429123" y="2349500"/>
                </a:lnTo>
                <a:lnTo>
                  <a:pt x="2394445" y="2387600"/>
                </a:lnTo>
                <a:lnTo>
                  <a:pt x="2358513" y="2425700"/>
                </a:lnTo>
                <a:lnTo>
                  <a:pt x="2321557" y="2451100"/>
                </a:lnTo>
                <a:lnTo>
                  <a:pt x="2283612" y="2489200"/>
                </a:lnTo>
                <a:lnTo>
                  <a:pt x="2244714" y="2514600"/>
                </a:lnTo>
                <a:lnTo>
                  <a:pt x="2204898" y="2552700"/>
                </a:lnTo>
                <a:lnTo>
                  <a:pt x="2164201" y="2578100"/>
                </a:lnTo>
                <a:lnTo>
                  <a:pt x="2122658" y="2603500"/>
                </a:lnTo>
                <a:lnTo>
                  <a:pt x="2080305" y="2628900"/>
                </a:lnTo>
                <a:lnTo>
                  <a:pt x="2037178" y="2641600"/>
                </a:lnTo>
                <a:lnTo>
                  <a:pt x="1948746" y="2692400"/>
                </a:lnTo>
                <a:lnTo>
                  <a:pt x="1903512" y="2705100"/>
                </a:lnTo>
                <a:lnTo>
                  <a:pt x="1620120" y="2781300"/>
                </a:lnTo>
                <a:lnTo>
                  <a:pt x="1521948" y="2781300"/>
                </a:lnTo>
                <a:lnTo>
                  <a:pt x="1472328" y="2794000"/>
                </a:lnTo>
                <a:lnTo>
                  <a:pt x="1793146" y="2794000"/>
                </a:lnTo>
                <a:lnTo>
                  <a:pt x="1880623" y="2768600"/>
                </a:lnTo>
                <a:lnTo>
                  <a:pt x="1923443" y="2743200"/>
                </a:lnTo>
                <a:lnTo>
                  <a:pt x="2007121" y="2717800"/>
                </a:lnTo>
                <a:lnTo>
                  <a:pt x="2047930" y="2692400"/>
                </a:lnTo>
                <a:lnTo>
                  <a:pt x="2088019" y="2679700"/>
                </a:lnTo>
                <a:lnTo>
                  <a:pt x="2127362" y="2654300"/>
                </a:lnTo>
                <a:lnTo>
                  <a:pt x="2165936" y="2628900"/>
                </a:lnTo>
                <a:lnTo>
                  <a:pt x="2203715" y="2603500"/>
                </a:lnTo>
                <a:lnTo>
                  <a:pt x="2240674" y="2578100"/>
                </a:lnTo>
                <a:lnTo>
                  <a:pt x="2276788" y="2552700"/>
                </a:lnTo>
                <a:lnTo>
                  <a:pt x="2312033" y="2527300"/>
                </a:lnTo>
                <a:lnTo>
                  <a:pt x="2346384" y="2501900"/>
                </a:lnTo>
                <a:lnTo>
                  <a:pt x="2379815" y="2463800"/>
                </a:lnTo>
                <a:lnTo>
                  <a:pt x="2412302" y="2438400"/>
                </a:lnTo>
                <a:lnTo>
                  <a:pt x="2443820" y="2400300"/>
                </a:lnTo>
                <a:lnTo>
                  <a:pt x="2474344" y="2374900"/>
                </a:lnTo>
                <a:lnTo>
                  <a:pt x="2503849" y="2336800"/>
                </a:lnTo>
                <a:lnTo>
                  <a:pt x="2532311" y="2311400"/>
                </a:lnTo>
                <a:lnTo>
                  <a:pt x="2559703" y="2273300"/>
                </a:lnTo>
                <a:lnTo>
                  <a:pt x="2586002" y="2235200"/>
                </a:lnTo>
                <a:lnTo>
                  <a:pt x="2611183" y="2197100"/>
                </a:lnTo>
                <a:lnTo>
                  <a:pt x="2635220" y="2159000"/>
                </a:lnTo>
                <a:lnTo>
                  <a:pt x="2658089" y="2120900"/>
                </a:lnTo>
                <a:lnTo>
                  <a:pt x="2679765" y="2082800"/>
                </a:lnTo>
                <a:lnTo>
                  <a:pt x="2700223" y="2044700"/>
                </a:lnTo>
                <a:lnTo>
                  <a:pt x="2719438" y="2006600"/>
                </a:lnTo>
                <a:lnTo>
                  <a:pt x="2737385" y="1955800"/>
                </a:lnTo>
                <a:lnTo>
                  <a:pt x="2754040" y="1917700"/>
                </a:lnTo>
                <a:lnTo>
                  <a:pt x="2769376" y="1879600"/>
                </a:lnTo>
                <a:lnTo>
                  <a:pt x="2783371" y="1828800"/>
                </a:lnTo>
                <a:lnTo>
                  <a:pt x="2795998" y="1790700"/>
                </a:lnTo>
                <a:lnTo>
                  <a:pt x="2807232" y="1739900"/>
                </a:lnTo>
                <a:lnTo>
                  <a:pt x="2817050" y="1701800"/>
                </a:lnTo>
                <a:lnTo>
                  <a:pt x="2825425" y="1651000"/>
                </a:lnTo>
                <a:lnTo>
                  <a:pt x="2832334" y="1600200"/>
                </a:lnTo>
                <a:lnTo>
                  <a:pt x="2837750" y="1562100"/>
                </a:lnTo>
                <a:lnTo>
                  <a:pt x="2841650" y="1511300"/>
                </a:lnTo>
                <a:lnTo>
                  <a:pt x="2844008" y="1460500"/>
                </a:lnTo>
                <a:lnTo>
                  <a:pt x="2844800" y="1422400"/>
                </a:lnTo>
                <a:lnTo>
                  <a:pt x="2844008" y="1371600"/>
                </a:lnTo>
                <a:lnTo>
                  <a:pt x="2841650" y="1320800"/>
                </a:lnTo>
                <a:lnTo>
                  <a:pt x="2837750" y="1270000"/>
                </a:lnTo>
                <a:lnTo>
                  <a:pt x="2832334" y="1231900"/>
                </a:lnTo>
                <a:lnTo>
                  <a:pt x="2825425" y="1181100"/>
                </a:lnTo>
                <a:lnTo>
                  <a:pt x="2817050" y="1130300"/>
                </a:lnTo>
                <a:lnTo>
                  <a:pt x="2807232" y="1092200"/>
                </a:lnTo>
                <a:lnTo>
                  <a:pt x="2795998" y="1041400"/>
                </a:lnTo>
                <a:lnTo>
                  <a:pt x="2783371" y="1003300"/>
                </a:lnTo>
                <a:lnTo>
                  <a:pt x="2769376" y="952500"/>
                </a:lnTo>
                <a:lnTo>
                  <a:pt x="2754040" y="914400"/>
                </a:lnTo>
                <a:lnTo>
                  <a:pt x="2737385" y="876300"/>
                </a:lnTo>
                <a:lnTo>
                  <a:pt x="2719438" y="825500"/>
                </a:lnTo>
                <a:lnTo>
                  <a:pt x="2700223" y="787400"/>
                </a:lnTo>
                <a:lnTo>
                  <a:pt x="2679765" y="749300"/>
                </a:lnTo>
                <a:lnTo>
                  <a:pt x="2658089" y="711200"/>
                </a:lnTo>
                <a:lnTo>
                  <a:pt x="2635220" y="673100"/>
                </a:lnTo>
                <a:lnTo>
                  <a:pt x="2611183" y="635000"/>
                </a:lnTo>
                <a:lnTo>
                  <a:pt x="2586002" y="596900"/>
                </a:lnTo>
                <a:lnTo>
                  <a:pt x="2559703" y="558800"/>
                </a:lnTo>
                <a:lnTo>
                  <a:pt x="2532311" y="520700"/>
                </a:lnTo>
                <a:lnTo>
                  <a:pt x="2503849" y="495300"/>
                </a:lnTo>
                <a:lnTo>
                  <a:pt x="2474344" y="457200"/>
                </a:lnTo>
                <a:lnTo>
                  <a:pt x="2443820" y="431800"/>
                </a:lnTo>
                <a:lnTo>
                  <a:pt x="2412302" y="393700"/>
                </a:lnTo>
                <a:lnTo>
                  <a:pt x="2379815" y="368300"/>
                </a:lnTo>
                <a:lnTo>
                  <a:pt x="2346384" y="330200"/>
                </a:lnTo>
                <a:lnTo>
                  <a:pt x="2312033" y="304800"/>
                </a:lnTo>
                <a:lnTo>
                  <a:pt x="2276788" y="279400"/>
                </a:lnTo>
                <a:lnTo>
                  <a:pt x="2240674" y="254000"/>
                </a:lnTo>
                <a:lnTo>
                  <a:pt x="2203715" y="228600"/>
                </a:lnTo>
                <a:lnTo>
                  <a:pt x="2165936" y="203200"/>
                </a:lnTo>
                <a:lnTo>
                  <a:pt x="2127362" y="177800"/>
                </a:lnTo>
                <a:lnTo>
                  <a:pt x="2088019" y="152400"/>
                </a:lnTo>
                <a:lnTo>
                  <a:pt x="2047930" y="139700"/>
                </a:lnTo>
                <a:lnTo>
                  <a:pt x="2007121" y="114300"/>
                </a:lnTo>
                <a:lnTo>
                  <a:pt x="1923443" y="88900"/>
                </a:lnTo>
                <a:lnTo>
                  <a:pt x="1880623" y="63500"/>
                </a:lnTo>
                <a:lnTo>
                  <a:pt x="1793146" y="38100"/>
                </a:lnTo>
                <a:close/>
              </a:path>
              <a:path w="2844800" h="2832100">
                <a:moveTo>
                  <a:pt x="1611543" y="0"/>
                </a:moveTo>
                <a:lnTo>
                  <a:pt x="1233256" y="0"/>
                </a:lnTo>
                <a:lnTo>
                  <a:pt x="1141413" y="25400"/>
                </a:lnTo>
                <a:lnTo>
                  <a:pt x="1703386" y="25400"/>
                </a:lnTo>
                <a:lnTo>
                  <a:pt x="16115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1856" y="7414633"/>
            <a:ext cx="379310" cy="13117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9420" y="7501235"/>
            <a:ext cx="13970" cy="43180"/>
          </a:xfrm>
          <a:custGeom>
            <a:avLst/>
            <a:gdLst/>
            <a:ahLst/>
            <a:cxnLst/>
            <a:rect l="l" t="t" r="r" b="b"/>
            <a:pathLst>
              <a:path w="13969" h="43179">
                <a:moveTo>
                  <a:pt x="0" y="43180"/>
                </a:moveTo>
                <a:lnTo>
                  <a:pt x="13817" y="43180"/>
                </a:lnTo>
                <a:lnTo>
                  <a:pt x="13817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69423" y="7494884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48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69420" y="7416168"/>
            <a:ext cx="13970" cy="72389"/>
          </a:xfrm>
          <a:custGeom>
            <a:avLst/>
            <a:gdLst/>
            <a:ahLst/>
            <a:cxnLst/>
            <a:rect l="l" t="t" r="r" b="b"/>
            <a:pathLst>
              <a:path w="13969" h="72390">
                <a:moveTo>
                  <a:pt x="0" y="72389"/>
                </a:moveTo>
                <a:lnTo>
                  <a:pt x="13817" y="72389"/>
                </a:lnTo>
                <a:lnTo>
                  <a:pt x="13817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53088" y="7500767"/>
            <a:ext cx="13970" cy="43815"/>
          </a:xfrm>
          <a:custGeom>
            <a:avLst/>
            <a:gdLst/>
            <a:ahLst/>
            <a:cxnLst/>
            <a:rect l="l" t="t" r="r" b="b"/>
            <a:pathLst>
              <a:path w="13969" h="43815">
                <a:moveTo>
                  <a:pt x="13817" y="0"/>
                </a:moveTo>
                <a:lnTo>
                  <a:pt x="0" y="0"/>
                </a:lnTo>
                <a:lnTo>
                  <a:pt x="0" y="43548"/>
                </a:lnTo>
                <a:lnTo>
                  <a:pt x="13817" y="43548"/>
                </a:lnTo>
                <a:lnTo>
                  <a:pt x="138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53088" y="7416168"/>
            <a:ext cx="13970" cy="72389"/>
          </a:xfrm>
          <a:custGeom>
            <a:avLst/>
            <a:gdLst/>
            <a:ahLst/>
            <a:cxnLst/>
            <a:rect l="l" t="t" r="r" b="b"/>
            <a:pathLst>
              <a:path w="13969" h="72390">
                <a:moveTo>
                  <a:pt x="13817" y="0"/>
                </a:moveTo>
                <a:lnTo>
                  <a:pt x="0" y="0"/>
                </a:lnTo>
                <a:lnTo>
                  <a:pt x="0" y="72186"/>
                </a:lnTo>
                <a:lnTo>
                  <a:pt x="13817" y="72186"/>
                </a:lnTo>
                <a:lnTo>
                  <a:pt x="138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10233" y="7416142"/>
            <a:ext cx="0" cy="128271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168"/>
                </a:lnTo>
              </a:path>
            </a:pathLst>
          </a:custGeom>
          <a:ln w="14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53533" y="7414832"/>
            <a:ext cx="101116" cy="130784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82914" y="7414628"/>
            <a:ext cx="370094" cy="131189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81292" y="7414832"/>
            <a:ext cx="101131" cy="130784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9306" y="7598095"/>
            <a:ext cx="557531" cy="734060"/>
          </a:xfrm>
          <a:custGeom>
            <a:avLst/>
            <a:gdLst/>
            <a:ahLst/>
            <a:cxnLst/>
            <a:rect l="l" t="t" r="r" b="b"/>
            <a:pathLst>
              <a:path w="557530" h="734059">
                <a:moveTo>
                  <a:pt x="156222" y="0"/>
                </a:moveTo>
                <a:lnTo>
                  <a:pt x="0" y="0"/>
                </a:lnTo>
                <a:lnTo>
                  <a:pt x="0" y="733869"/>
                </a:lnTo>
                <a:lnTo>
                  <a:pt x="156222" y="733869"/>
                </a:lnTo>
                <a:lnTo>
                  <a:pt x="212979" y="731385"/>
                </a:lnTo>
                <a:lnTo>
                  <a:pt x="265801" y="724038"/>
                </a:lnTo>
                <a:lnTo>
                  <a:pt x="314583" y="711983"/>
                </a:lnTo>
                <a:lnTo>
                  <a:pt x="359220" y="695378"/>
                </a:lnTo>
                <a:lnTo>
                  <a:pt x="362059" y="693902"/>
                </a:lnTo>
                <a:lnTo>
                  <a:pt x="44195" y="693902"/>
                </a:lnTo>
                <a:lnTo>
                  <a:pt x="44195" y="39966"/>
                </a:lnTo>
                <a:lnTo>
                  <a:pt x="361566" y="39966"/>
                </a:lnTo>
                <a:lnTo>
                  <a:pt x="358726" y="38490"/>
                </a:lnTo>
                <a:lnTo>
                  <a:pt x="314125" y="21885"/>
                </a:lnTo>
                <a:lnTo>
                  <a:pt x="265432" y="9831"/>
                </a:lnTo>
                <a:lnTo>
                  <a:pt x="212759" y="2483"/>
                </a:lnTo>
                <a:lnTo>
                  <a:pt x="156222" y="0"/>
                </a:lnTo>
                <a:close/>
              </a:path>
              <a:path w="557530" h="734059">
                <a:moveTo>
                  <a:pt x="361566" y="39966"/>
                </a:moveTo>
                <a:lnTo>
                  <a:pt x="150837" y="39966"/>
                </a:lnTo>
                <a:lnTo>
                  <a:pt x="208843" y="42731"/>
                </a:lnTo>
                <a:lnTo>
                  <a:pt x="261668" y="50845"/>
                </a:lnTo>
                <a:lnTo>
                  <a:pt x="309339" y="64038"/>
                </a:lnTo>
                <a:lnTo>
                  <a:pt x="351881" y="82042"/>
                </a:lnTo>
                <a:lnTo>
                  <a:pt x="389321" y="104588"/>
                </a:lnTo>
                <a:lnTo>
                  <a:pt x="421684" y="131405"/>
                </a:lnTo>
                <a:lnTo>
                  <a:pt x="448997" y="162224"/>
                </a:lnTo>
                <a:lnTo>
                  <a:pt x="471286" y="196777"/>
                </a:lnTo>
                <a:lnTo>
                  <a:pt x="488576" y="234793"/>
                </a:lnTo>
                <a:lnTo>
                  <a:pt x="500894" y="276003"/>
                </a:lnTo>
                <a:lnTo>
                  <a:pt x="508266" y="320138"/>
                </a:lnTo>
                <a:lnTo>
                  <a:pt x="510717" y="366928"/>
                </a:lnTo>
                <a:lnTo>
                  <a:pt x="508266" y="413724"/>
                </a:lnTo>
                <a:lnTo>
                  <a:pt x="500894" y="457863"/>
                </a:lnTo>
                <a:lnTo>
                  <a:pt x="488576" y="499076"/>
                </a:lnTo>
                <a:lnTo>
                  <a:pt x="471286" y="537094"/>
                </a:lnTo>
                <a:lnTo>
                  <a:pt x="448997" y="571647"/>
                </a:lnTo>
                <a:lnTo>
                  <a:pt x="421684" y="602467"/>
                </a:lnTo>
                <a:lnTo>
                  <a:pt x="389321" y="629284"/>
                </a:lnTo>
                <a:lnTo>
                  <a:pt x="351881" y="651828"/>
                </a:lnTo>
                <a:lnTo>
                  <a:pt x="309339" y="669832"/>
                </a:lnTo>
                <a:lnTo>
                  <a:pt x="261668" y="683025"/>
                </a:lnTo>
                <a:lnTo>
                  <a:pt x="208843" y="691138"/>
                </a:lnTo>
                <a:lnTo>
                  <a:pt x="150837" y="693902"/>
                </a:lnTo>
                <a:lnTo>
                  <a:pt x="362059" y="693902"/>
                </a:lnTo>
                <a:lnTo>
                  <a:pt x="399606" y="674378"/>
                </a:lnTo>
                <a:lnTo>
                  <a:pt x="435636" y="649140"/>
                </a:lnTo>
                <a:lnTo>
                  <a:pt x="467204" y="619820"/>
                </a:lnTo>
                <a:lnTo>
                  <a:pt x="494205" y="586574"/>
                </a:lnTo>
                <a:lnTo>
                  <a:pt x="516533" y="549558"/>
                </a:lnTo>
                <a:lnTo>
                  <a:pt x="534083" y="508930"/>
                </a:lnTo>
                <a:lnTo>
                  <a:pt x="546749" y="464844"/>
                </a:lnTo>
                <a:lnTo>
                  <a:pt x="554426" y="417458"/>
                </a:lnTo>
                <a:lnTo>
                  <a:pt x="557009" y="366928"/>
                </a:lnTo>
                <a:lnTo>
                  <a:pt x="554408" y="316400"/>
                </a:lnTo>
                <a:lnTo>
                  <a:pt x="546682" y="269016"/>
                </a:lnTo>
                <a:lnTo>
                  <a:pt x="533946" y="224933"/>
                </a:lnTo>
                <a:lnTo>
                  <a:pt x="516313" y="184306"/>
                </a:lnTo>
                <a:lnTo>
                  <a:pt x="493900" y="147292"/>
                </a:lnTo>
                <a:lnTo>
                  <a:pt x="466820" y="114047"/>
                </a:lnTo>
                <a:lnTo>
                  <a:pt x="435188" y="84727"/>
                </a:lnTo>
                <a:lnTo>
                  <a:pt x="399118" y="59489"/>
                </a:lnTo>
                <a:lnTo>
                  <a:pt x="361566" y="3996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30011" y="7589488"/>
            <a:ext cx="675004" cy="751205"/>
          </a:xfrm>
          <a:custGeom>
            <a:avLst/>
            <a:gdLst/>
            <a:ahLst/>
            <a:cxnLst/>
            <a:rect l="l" t="t" r="r" b="b"/>
            <a:pathLst>
              <a:path w="675005" h="751204">
                <a:moveTo>
                  <a:pt x="374954" y="0"/>
                </a:moveTo>
                <a:lnTo>
                  <a:pt x="327960" y="2663"/>
                </a:lnTo>
                <a:lnTo>
                  <a:pt x="282696" y="10508"/>
                </a:lnTo>
                <a:lnTo>
                  <a:pt x="239517" y="23311"/>
                </a:lnTo>
                <a:lnTo>
                  <a:pt x="198774" y="40854"/>
                </a:lnTo>
                <a:lnTo>
                  <a:pt x="160821" y="62915"/>
                </a:lnTo>
                <a:lnTo>
                  <a:pt x="126012" y="89273"/>
                </a:lnTo>
                <a:lnTo>
                  <a:pt x="94698" y="119708"/>
                </a:lnTo>
                <a:lnTo>
                  <a:pt x="67233" y="153999"/>
                </a:lnTo>
                <a:lnTo>
                  <a:pt x="43970" y="191925"/>
                </a:lnTo>
                <a:lnTo>
                  <a:pt x="25263" y="233265"/>
                </a:lnTo>
                <a:lnTo>
                  <a:pt x="11463" y="277799"/>
                </a:lnTo>
                <a:lnTo>
                  <a:pt x="2924" y="325305"/>
                </a:lnTo>
                <a:lnTo>
                  <a:pt x="0" y="375564"/>
                </a:lnTo>
                <a:lnTo>
                  <a:pt x="2924" y="425817"/>
                </a:lnTo>
                <a:lnTo>
                  <a:pt x="11463" y="473318"/>
                </a:lnTo>
                <a:lnTo>
                  <a:pt x="25263" y="517847"/>
                </a:lnTo>
                <a:lnTo>
                  <a:pt x="43970" y="559183"/>
                </a:lnTo>
                <a:lnTo>
                  <a:pt x="67233" y="597105"/>
                </a:lnTo>
                <a:lnTo>
                  <a:pt x="94698" y="631392"/>
                </a:lnTo>
                <a:lnTo>
                  <a:pt x="126012" y="661824"/>
                </a:lnTo>
                <a:lnTo>
                  <a:pt x="160821" y="688180"/>
                </a:lnTo>
                <a:lnTo>
                  <a:pt x="198774" y="710239"/>
                </a:lnTo>
                <a:lnTo>
                  <a:pt x="239517" y="727780"/>
                </a:lnTo>
                <a:lnTo>
                  <a:pt x="282696" y="740583"/>
                </a:lnTo>
                <a:lnTo>
                  <a:pt x="327960" y="748427"/>
                </a:lnTo>
                <a:lnTo>
                  <a:pt x="374954" y="751090"/>
                </a:lnTo>
                <a:lnTo>
                  <a:pt x="428183" y="747889"/>
                </a:lnTo>
                <a:lnTo>
                  <a:pt x="478625" y="738421"/>
                </a:lnTo>
                <a:lnTo>
                  <a:pt x="525865" y="722895"/>
                </a:lnTo>
                <a:lnTo>
                  <a:pt x="549704" y="711212"/>
                </a:lnTo>
                <a:lnTo>
                  <a:pt x="374954" y="711212"/>
                </a:lnTo>
                <a:lnTo>
                  <a:pt x="324772" y="707725"/>
                </a:lnTo>
                <a:lnTo>
                  <a:pt x="277364" y="697549"/>
                </a:lnTo>
                <a:lnTo>
                  <a:pt x="233153" y="681112"/>
                </a:lnTo>
                <a:lnTo>
                  <a:pt x="192561" y="658842"/>
                </a:lnTo>
                <a:lnTo>
                  <a:pt x="156010" y="631166"/>
                </a:lnTo>
                <a:lnTo>
                  <a:pt x="123923" y="598513"/>
                </a:lnTo>
                <a:lnTo>
                  <a:pt x="96723" y="561311"/>
                </a:lnTo>
                <a:lnTo>
                  <a:pt x="74831" y="519987"/>
                </a:lnTo>
                <a:lnTo>
                  <a:pt x="58672" y="474969"/>
                </a:lnTo>
                <a:lnTo>
                  <a:pt x="48666" y="426685"/>
                </a:lnTo>
                <a:lnTo>
                  <a:pt x="45237" y="375564"/>
                </a:lnTo>
                <a:lnTo>
                  <a:pt x="48666" y="324442"/>
                </a:lnTo>
                <a:lnTo>
                  <a:pt x="58672" y="276159"/>
                </a:lnTo>
                <a:lnTo>
                  <a:pt x="74831" y="231141"/>
                </a:lnTo>
                <a:lnTo>
                  <a:pt x="96723" y="189817"/>
                </a:lnTo>
                <a:lnTo>
                  <a:pt x="123923" y="152615"/>
                </a:lnTo>
                <a:lnTo>
                  <a:pt x="156010" y="119962"/>
                </a:lnTo>
                <a:lnTo>
                  <a:pt x="192561" y="92286"/>
                </a:lnTo>
                <a:lnTo>
                  <a:pt x="233153" y="70016"/>
                </a:lnTo>
                <a:lnTo>
                  <a:pt x="277364" y="53579"/>
                </a:lnTo>
                <a:lnTo>
                  <a:pt x="324772" y="43403"/>
                </a:lnTo>
                <a:lnTo>
                  <a:pt x="374954" y="39916"/>
                </a:lnTo>
                <a:lnTo>
                  <a:pt x="551587" y="39916"/>
                </a:lnTo>
                <a:lnTo>
                  <a:pt x="523922" y="26595"/>
                </a:lnTo>
                <a:lnTo>
                  <a:pt x="477934" y="11933"/>
                </a:lnTo>
                <a:lnTo>
                  <a:pt x="428202" y="3011"/>
                </a:lnTo>
                <a:lnTo>
                  <a:pt x="374954" y="0"/>
                </a:lnTo>
                <a:close/>
              </a:path>
              <a:path w="675005" h="751204">
                <a:moveTo>
                  <a:pt x="641057" y="580580"/>
                </a:moveTo>
                <a:lnTo>
                  <a:pt x="609009" y="619118"/>
                </a:lnTo>
                <a:lnTo>
                  <a:pt x="571359" y="651390"/>
                </a:lnTo>
                <a:lnTo>
                  <a:pt x="528618" y="677067"/>
                </a:lnTo>
                <a:lnTo>
                  <a:pt x="481296" y="695816"/>
                </a:lnTo>
                <a:lnTo>
                  <a:pt x="429905" y="707308"/>
                </a:lnTo>
                <a:lnTo>
                  <a:pt x="374954" y="711212"/>
                </a:lnTo>
                <a:lnTo>
                  <a:pt x="549704" y="711212"/>
                </a:lnTo>
                <a:lnTo>
                  <a:pt x="569486" y="701518"/>
                </a:lnTo>
                <a:lnTo>
                  <a:pt x="609071" y="674495"/>
                </a:lnTo>
                <a:lnTo>
                  <a:pt x="644205" y="642034"/>
                </a:lnTo>
                <a:lnTo>
                  <a:pt x="674471" y="604342"/>
                </a:lnTo>
                <a:lnTo>
                  <a:pt x="641057" y="580580"/>
                </a:lnTo>
                <a:close/>
              </a:path>
              <a:path w="675005" h="751204">
                <a:moveTo>
                  <a:pt x="551587" y="39916"/>
                </a:moveTo>
                <a:lnTo>
                  <a:pt x="374954" y="39916"/>
                </a:lnTo>
                <a:lnTo>
                  <a:pt x="430686" y="43788"/>
                </a:lnTo>
                <a:lnTo>
                  <a:pt x="481454" y="55064"/>
                </a:lnTo>
                <a:lnTo>
                  <a:pt x="527135" y="73234"/>
                </a:lnTo>
                <a:lnTo>
                  <a:pt x="567608" y="97788"/>
                </a:lnTo>
                <a:lnTo>
                  <a:pt x="602748" y="128216"/>
                </a:lnTo>
                <a:lnTo>
                  <a:pt x="632434" y="164007"/>
                </a:lnTo>
                <a:lnTo>
                  <a:pt x="665873" y="139230"/>
                </a:lnTo>
                <a:lnTo>
                  <a:pt x="637142" y="103313"/>
                </a:lnTo>
                <a:lnTo>
                  <a:pt x="603754" y="72455"/>
                </a:lnTo>
                <a:lnTo>
                  <a:pt x="565938" y="46826"/>
                </a:lnTo>
                <a:lnTo>
                  <a:pt x="551587" y="39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62066" y="6840207"/>
            <a:ext cx="1245237" cy="215900"/>
          </a:xfrm>
          <a:custGeom>
            <a:avLst/>
            <a:gdLst/>
            <a:ahLst/>
            <a:cxnLst/>
            <a:rect l="l" t="t" r="r" b="b"/>
            <a:pathLst>
              <a:path w="1245235" h="215900">
                <a:moveTo>
                  <a:pt x="1245196" y="215849"/>
                </a:moveTo>
                <a:lnTo>
                  <a:pt x="0" y="215849"/>
                </a:lnTo>
                <a:lnTo>
                  <a:pt x="0" y="0"/>
                </a:lnTo>
                <a:lnTo>
                  <a:pt x="1245196" y="0"/>
                </a:lnTo>
                <a:lnTo>
                  <a:pt x="1245196" y="215849"/>
                </a:lnTo>
                <a:close/>
              </a:path>
            </a:pathLst>
          </a:custGeom>
          <a:solidFill>
            <a:srgbClr val="039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62066" y="7140359"/>
            <a:ext cx="1245237" cy="215900"/>
          </a:xfrm>
          <a:custGeom>
            <a:avLst/>
            <a:gdLst/>
            <a:ahLst/>
            <a:cxnLst/>
            <a:rect l="l" t="t" r="r" b="b"/>
            <a:pathLst>
              <a:path w="1245235" h="215900">
                <a:moveTo>
                  <a:pt x="1245196" y="215836"/>
                </a:moveTo>
                <a:lnTo>
                  <a:pt x="0" y="215836"/>
                </a:lnTo>
                <a:lnTo>
                  <a:pt x="0" y="0"/>
                </a:lnTo>
                <a:lnTo>
                  <a:pt x="1245196" y="0"/>
                </a:lnTo>
                <a:lnTo>
                  <a:pt x="1245196" y="215836"/>
                </a:lnTo>
                <a:close/>
              </a:path>
            </a:pathLst>
          </a:custGeom>
          <a:solidFill>
            <a:srgbClr val="039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78489" y="6340583"/>
            <a:ext cx="212331" cy="201484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73679" y="6340579"/>
            <a:ext cx="210412" cy="201484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5204" y="6340587"/>
            <a:ext cx="210402" cy="201484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62106" y="6612496"/>
            <a:ext cx="121577" cy="168249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3465" y="676549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>
                <a:moveTo>
                  <a:pt x="0" y="0"/>
                </a:moveTo>
                <a:lnTo>
                  <a:pt x="121881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23468" y="6709620"/>
            <a:ext cx="31115" cy="40640"/>
          </a:xfrm>
          <a:custGeom>
            <a:avLst/>
            <a:gdLst/>
            <a:ahLst/>
            <a:cxnLst/>
            <a:rect l="l" t="t" r="r" b="b"/>
            <a:pathLst>
              <a:path w="31115" h="40640">
                <a:moveTo>
                  <a:pt x="0" y="40639"/>
                </a:moveTo>
                <a:lnTo>
                  <a:pt x="30886" y="40639"/>
                </a:lnTo>
                <a:lnTo>
                  <a:pt x="30886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3493" y="6694379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418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23468" y="6643608"/>
            <a:ext cx="31115" cy="35561"/>
          </a:xfrm>
          <a:custGeom>
            <a:avLst/>
            <a:gdLst/>
            <a:ahLst/>
            <a:cxnLst/>
            <a:rect l="l" t="t" r="r" b="b"/>
            <a:pathLst>
              <a:path w="31115" h="35559">
                <a:moveTo>
                  <a:pt x="0" y="35560"/>
                </a:moveTo>
                <a:lnTo>
                  <a:pt x="30886" y="35560"/>
                </a:lnTo>
                <a:lnTo>
                  <a:pt x="30886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23465" y="662834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>
                <a:moveTo>
                  <a:pt x="0" y="0"/>
                </a:moveTo>
                <a:lnTo>
                  <a:pt x="121881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81239" y="6612498"/>
            <a:ext cx="122059" cy="168249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59730" y="6612499"/>
            <a:ext cx="0" cy="168276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0"/>
                </a:moveTo>
                <a:lnTo>
                  <a:pt x="0" y="168236"/>
                </a:lnTo>
              </a:path>
            </a:pathLst>
          </a:custGeom>
          <a:ln w="3082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26517" y="676549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>
                <a:moveTo>
                  <a:pt x="0" y="0"/>
                </a:moveTo>
                <a:lnTo>
                  <a:pt x="121818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41934" y="6613128"/>
            <a:ext cx="0" cy="137161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3083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99684" y="6612499"/>
            <a:ext cx="0" cy="168276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0"/>
                </a:moveTo>
                <a:lnTo>
                  <a:pt x="0" y="168236"/>
                </a:lnTo>
              </a:path>
            </a:pathLst>
          </a:custGeom>
          <a:ln w="30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66450" y="676549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>
                <a:moveTo>
                  <a:pt x="0" y="0"/>
                </a:moveTo>
                <a:lnTo>
                  <a:pt x="121843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66453" y="6709620"/>
            <a:ext cx="31115" cy="40640"/>
          </a:xfrm>
          <a:custGeom>
            <a:avLst/>
            <a:gdLst/>
            <a:ahLst/>
            <a:cxnLst/>
            <a:rect l="l" t="t" r="r" b="b"/>
            <a:pathLst>
              <a:path w="31114" h="40640">
                <a:moveTo>
                  <a:pt x="0" y="40639"/>
                </a:moveTo>
                <a:lnTo>
                  <a:pt x="30899" y="40639"/>
                </a:lnTo>
                <a:lnTo>
                  <a:pt x="30899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66478" y="6694379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406" y="0"/>
                </a:lnTo>
              </a:path>
            </a:pathLst>
          </a:custGeom>
          <a:ln w="30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66453" y="6643608"/>
            <a:ext cx="31115" cy="35561"/>
          </a:xfrm>
          <a:custGeom>
            <a:avLst/>
            <a:gdLst/>
            <a:ahLst/>
            <a:cxnLst/>
            <a:rect l="l" t="t" r="r" b="b"/>
            <a:pathLst>
              <a:path w="31114" h="35559">
                <a:moveTo>
                  <a:pt x="0" y="35560"/>
                </a:moveTo>
                <a:lnTo>
                  <a:pt x="30899" y="35560"/>
                </a:lnTo>
                <a:lnTo>
                  <a:pt x="3089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66450" y="662834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>
                <a:moveTo>
                  <a:pt x="0" y="0"/>
                </a:moveTo>
                <a:lnTo>
                  <a:pt x="121843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31102" y="6612503"/>
            <a:ext cx="121614" cy="168236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46485" y="6643099"/>
            <a:ext cx="0" cy="137796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642"/>
                </a:lnTo>
              </a:path>
            </a:pathLst>
          </a:custGeom>
          <a:ln w="30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85637" y="6627801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>
                <a:moveTo>
                  <a:pt x="0" y="0"/>
                </a:moveTo>
                <a:lnTo>
                  <a:pt x="121627" y="0"/>
                </a:lnTo>
              </a:path>
            </a:pathLst>
          </a:custGeom>
          <a:ln w="30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1028728" y="768352"/>
            <a:ext cx="13052425" cy="28382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79">
              <a:lnSpc>
                <a:spcPct val="120000"/>
              </a:lnSpc>
              <a:spcBef>
                <a:spcPts val="100"/>
              </a:spcBef>
              <a:tabLst>
                <a:tab pos="1167007" algn="l"/>
                <a:tab pos="1930417" algn="l"/>
                <a:tab pos="2848035" algn="l"/>
                <a:tab pos="3715522" algn="l"/>
                <a:tab pos="4754337" algn="l"/>
                <a:tab pos="5093831" algn="l"/>
                <a:tab pos="7042026" algn="l"/>
                <a:tab pos="7511618" algn="l"/>
                <a:tab pos="8893120" algn="l"/>
                <a:tab pos="9971922" algn="l"/>
                <a:tab pos="10933960" algn="l"/>
                <a:tab pos="11848398" algn="l"/>
              </a:tabLst>
            </a:pPr>
            <a:r>
              <a:rPr sz="5100" dirty="0">
                <a:solidFill>
                  <a:srgbClr val="000000"/>
                </a:solidFill>
              </a:rPr>
              <a:t>DC	joins	other	100RC	Network	cities	like  Paris,	NYC,	The	Hague,	and	Addis	Ababa</a:t>
            </a:r>
            <a:endParaRPr sz="5100"/>
          </a:p>
        </p:txBody>
      </p:sp>
      <p:sp>
        <p:nvSpPr>
          <p:cNvPr id="54" name="object 54"/>
          <p:cNvSpPr/>
          <p:nvPr/>
        </p:nvSpPr>
        <p:spPr>
          <a:xfrm>
            <a:off x="5664200" y="8224889"/>
            <a:ext cx="6911340" cy="589280"/>
          </a:xfrm>
          <a:custGeom>
            <a:avLst/>
            <a:gdLst/>
            <a:ahLst/>
            <a:cxnLst/>
            <a:rect l="l" t="t" r="r" b="b"/>
            <a:pathLst>
              <a:path w="6911340" h="589279">
                <a:moveTo>
                  <a:pt x="6911047" y="588911"/>
                </a:moveTo>
                <a:lnTo>
                  <a:pt x="0" y="588911"/>
                </a:lnTo>
                <a:lnTo>
                  <a:pt x="0" y="0"/>
                </a:lnTo>
                <a:lnTo>
                  <a:pt x="6911047" y="0"/>
                </a:lnTo>
                <a:lnTo>
                  <a:pt x="6911047" y="588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664200" y="8409224"/>
            <a:ext cx="691134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7555">
              <a:spcBef>
                <a:spcPts val="94"/>
              </a:spcBef>
              <a:tabLst>
                <a:tab pos="2743961" algn="l"/>
                <a:tab pos="4815892" algn="l"/>
              </a:tabLst>
            </a:pPr>
            <a:r>
              <a:rPr sz="1300" spc="14" dirty="0">
                <a:solidFill>
                  <a:srgbClr val="EC6A6E"/>
                </a:solidFill>
                <a:latin typeface="Gotham Medium"/>
                <a:cs typeface="Gotham Medium"/>
              </a:rPr>
              <a:t>ROUND</a:t>
            </a:r>
            <a:r>
              <a:rPr sz="1300" spc="11" dirty="0">
                <a:solidFill>
                  <a:srgbClr val="EC6A6E"/>
                </a:solidFill>
                <a:latin typeface="Gotham Medium"/>
                <a:cs typeface="Gotham Medium"/>
              </a:rPr>
              <a:t> ONE </a:t>
            </a:r>
            <a:r>
              <a:rPr sz="1300" spc="5" dirty="0">
                <a:solidFill>
                  <a:srgbClr val="EC6A6E"/>
                </a:solidFill>
                <a:latin typeface="Gotham Medium"/>
                <a:cs typeface="Gotham Medium"/>
              </a:rPr>
              <a:t>CITIES	</a:t>
            </a:r>
            <a:r>
              <a:rPr sz="1300" spc="14" dirty="0">
                <a:solidFill>
                  <a:srgbClr val="0092CD"/>
                </a:solidFill>
                <a:latin typeface="Gotham Medium"/>
                <a:cs typeface="Gotham Medium"/>
              </a:rPr>
              <a:t>ROUND</a:t>
            </a:r>
            <a:r>
              <a:rPr sz="1300" spc="5" dirty="0">
                <a:solidFill>
                  <a:srgbClr val="0092CD"/>
                </a:solidFill>
                <a:latin typeface="Gotham Medium"/>
                <a:cs typeface="Gotham Medium"/>
              </a:rPr>
              <a:t> </a:t>
            </a:r>
            <a:r>
              <a:rPr sz="1300" dirty="0">
                <a:solidFill>
                  <a:srgbClr val="0092CD"/>
                </a:solidFill>
                <a:latin typeface="Gotham Medium"/>
                <a:cs typeface="Gotham Medium"/>
              </a:rPr>
              <a:t>TWO</a:t>
            </a:r>
            <a:r>
              <a:rPr sz="1300" spc="5" dirty="0">
                <a:solidFill>
                  <a:srgbClr val="0092CD"/>
                </a:solidFill>
                <a:latin typeface="Gotham Medium"/>
                <a:cs typeface="Gotham Medium"/>
              </a:rPr>
              <a:t> CITIES	</a:t>
            </a:r>
            <a:r>
              <a:rPr sz="1300" spc="14" dirty="0">
                <a:solidFill>
                  <a:srgbClr val="D5DE25"/>
                </a:solidFill>
                <a:latin typeface="Gotham Medium"/>
                <a:cs typeface="Gotham Medium"/>
              </a:rPr>
              <a:t>ROUND </a:t>
            </a:r>
            <a:r>
              <a:rPr sz="1300" spc="-14" dirty="0">
                <a:solidFill>
                  <a:srgbClr val="D5DE25"/>
                </a:solidFill>
                <a:latin typeface="Gotham Medium"/>
                <a:cs typeface="Gotham Medium"/>
              </a:rPr>
              <a:t>THREE</a:t>
            </a:r>
            <a:r>
              <a:rPr sz="1300" spc="-70" dirty="0">
                <a:solidFill>
                  <a:srgbClr val="D5DE25"/>
                </a:solidFill>
                <a:latin typeface="Gotham Medium"/>
                <a:cs typeface="Gotham Medium"/>
              </a:rPr>
              <a:t> </a:t>
            </a:r>
            <a:r>
              <a:rPr sz="1300" spc="5" dirty="0">
                <a:solidFill>
                  <a:srgbClr val="D5DE25"/>
                </a:solidFill>
                <a:latin typeface="Gotham Medium"/>
                <a:cs typeface="Gotham Medium"/>
              </a:rPr>
              <a:t>CITIES</a:t>
            </a:r>
            <a:endParaRPr sz="1300">
              <a:latin typeface="Gotham Medium"/>
              <a:cs typeface="Gotham Medium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134689" y="8453701"/>
            <a:ext cx="140588" cy="137059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72775" y="8454789"/>
            <a:ext cx="139470" cy="135979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252069" y="8453701"/>
            <a:ext cx="140588" cy="137059"/>
          </a:xfrm>
          <a:prstGeom prst="rect">
            <a:avLst/>
          </a:pr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00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08100" y="2"/>
            <a:ext cx="2247900" cy="2552700"/>
          </a:xfrm>
          <a:custGeom>
            <a:avLst/>
            <a:gdLst/>
            <a:ahLst/>
            <a:cxnLst/>
            <a:rect l="l" t="t" r="r" b="b"/>
            <a:pathLst>
              <a:path w="2247900" h="2552700">
                <a:moveTo>
                  <a:pt x="0" y="2552700"/>
                </a:moveTo>
                <a:lnTo>
                  <a:pt x="2247887" y="2552700"/>
                </a:lnTo>
                <a:lnTo>
                  <a:pt x="2247887" y="0"/>
                </a:lnTo>
                <a:lnTo>
                  <a:pt x="0" y="0"/>
                </a:lnTo>
                <a:lnTo>
                  <a:pt x="0" y="2552700"/>
                </a:lnTo>
                <a:close/>
              </a:path>
            </a:pathLst>
          </a:custGeom>
          <a:solidFill>
            <a:srgbClr val="5A66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8302" y="3"/>
            <a:ext cx="1130300" cy="2806700"/>
          </a:xfrm>
          <a:custGeom>
            <a:avLst/>
            <a:gdLst/>
            <a:ahLst/>
            <a:cxnLst/>
            <a:rect l="l" t="t" r="r" b="b"/>
            <a:pathLst>
              <a:path w="1130300" h="2806700">
                <a:moveTo>
                  <a:pt x="0" y="2806700"/>
                </a:moveTo>
                <a:lnTo>
                  <a:pt x="1130300" y="2806700"/>
                </a:lnTo>
                <a:lnTo>
                  <a:pt x="1130300" y="0"/>
                </a:lnTo>
                <a:lnTo>
                  <a:pt x="0" y="0"/>
                </a:lnTo>
                <a:lnTo>
                  <a:pt x="0" y="2806700"/>
                </a:lnTo>
                <a:close/>
              </a:path>
            </a:pathLst>
          </a:custGeom>
          <a:solidFill>
            <a:srgbClr val="5A66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8000" y="3"/>
            <a:ext cx="2247900" cy="2984500"/>
          </a:xfrm>
          <a:custGeom>
            <a:avLst/>
            <a:gdLst/>
            <a:ahLst/>
            <a:cxnLst/>
            <a:rect l="l" t="t" r="r" b="b"/>
            <a:pathLst>
              <a:path w="2247900" h="2984500">
                <a:moveTo>
                  <a:pt x="0" y="2984500"/>
                </a:moveTo>
                <a:lnTo>
                  <a:pt x="2247887" y="2984500"/>
                </a:lnTo>
                <a:lnTo>
                  <a:pt x="2247887" y="0"/>
                </a:lnTo>
                <a:lnTo>
                  <a:pt x="0" y="0"/>
                </a:lnTo>
                <a:lnTo>
                  <a:pt x="0" y="2984500"/>
                </a:lnTo>
                <a:close/>
              </a:path>
            </a:pathLst>
          </a:custGeom>
          <a:solidFill>
            <a:srgbClr val="5A66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346701"/>
            <a:ext cx="2222500" cy="2997200"/>
          </a:xfrm>
          <a:custGeom>
            <a:avLst/>
            <a:gdLst/>
            <a:ahLst/>
            <a:cxnLst/>
            <a:rect l="l" t="t" r="r" b="b"/>
            <a:pathLst>
              <a:path w="2222500" h="2997200">
                <a:moveTo>
                  <a:pt x="0" y="2997200"/>
                </a:moveTo>
                <a:lnTo>
                  <a:pt x="2222500" y="2997200"/>
                </a:lnTo>
                <a:lnTo>
                  <a:pt x="2222500" y="0"/>
                </a:lnTo>
                <a:lnTo>
                  <a:pt x="0" y="0"/>
                </a:lnTo>
                <a:lnTo>
                  <a:pt x="0" y="2997200"/>
                </a:lnTo>
                <a:close/>
              </a:path>
            </a:pathLst>
          </a:custGeom>
          <a:solidFill>
            <a:srgbClr val="5A66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6003" y="4572003"/>
            <a:ext cx="1819275" cy="2425700"/>
          </a:xfrm>
          <a:custGeom>
            <a:avLst/>
            <a:gdLst/>
            <a:ahLst/>
            <a:cxnLst/>
            <a:rect l="l" t="t" r="r" b="b"/>
            <a:pathLst>
              <a:path w="1819275" h="2425700">
                <a:moveTo>
                  <a:pt x="1819275" y="2425700"/>
                </a:moveTo>
                <a:lnTo>
                  <a:pt x="0" y="2425700"/>
                </a:lnTo>
                <a:lnTo>
                  <a:pt x="0" y="0"/>
                </a:lnTo>
                <a:lnTo>
                  <a:pt x="1819275" y="0"/>
                </a:lnTo>
                <a:lnTo>
                  <a:pt x="1819275" y="2425700"/>
                </a:lnTo>
                <a:close/>
              </a:path>
            </a:pathLst>
          </a:custGeom>
          <a:solidFill>
            <a:srgbClr val="5A66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4607" y="6515103"/>
            <a:ext cx="2590800" cy="2628900"/>
          </a:xfrm>
          <a:custGeom>
            <a:avLst/>
            <a:gdLst/>
            <a:ahLst/>
            <a:cxnLst/>
            <a:rect l="l" t="t" r="r" b="b"/>
            <a:pathLst>
              <a:path w="2590800" h="2628900">
                <a:moveTo>
                  <a:pt x="0" y="2628900"/>
                </a:moveTo>
                <a:lnTo>
                  <a:pt x="2590787" y="2628900"/>
                </a:lnTo>
                <a:lnTo>
                  <a:pt x="2590787" y="0"/>
                </a:lnTo>
                <a:lnTo>
                  <a:pt x="0" y="0"/>
                </a:lnTo>
                <a:lnTo>
                  <a:pt x="0" y="2628900"/>
                </a:lnTo>
                <a:close/>
              </a:path>
            </a:pathLst>
          </a:custGeom>
          <a:solidFill>
            <a:srgbClr val="5A66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25101" y="2705103"/>
            <a:ext cx="2590800" cy="2806700"/>
          </a:xfrm>
          <a:custGeom>
            <a:avLst/>
            <a:gdLst/>
            <a:ahLst/>
            <a:cxnLst/>
            <a:rect l="l" t="t" r="r" b="b"/>
            <a:pathLst>
              <a:path w="2590800" h="2806700">
                <a:moveTo>
                  <a:pt x="2590800" y="2806700"/>
                </a:moveTo>
                <a:lnTo>
                  <a:pt x="0" y="2806700"/>
                </a:lnTo>
                <a:lnTo>
                  <a:pt x="0" y="0"/>
                </a:lnTo>
                <a:lnTo>
                  <a:pt x="2590800" y="0"/>
                </a:lnTo>
                <a:lnTo>
                  <a:pt x="2590800" y="2806700"/>
                </a:lnTo>
                <a:close/>
              </a:path>
            </a:pathLst>
          </a:custGeom>
          <a:solidFill>
            <a:srgbClr val="5A66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61928" y="5283200"/>
            <a:ext cx="3327401" cy="3860800"/>
          </a:xfrm>
          <a:custGeom>
            <a:avLst/>
            <a:gdLst/>
            <a:ahLst/>
            <a:cxnLst/>
            <a:rect l="l" t="t" r="r" b="b"/>
            <a:pathLst>
              <a:path w="3327400" h="3860800">
                <a:moveTo>
                  <a:pt x="0" y="3860800"/>
                </a:moveTo>
                <a:lnTo>
                  <a:pt x="3327400" y="3860800"/>
                </a:lnTo>
                <a:lnTo>
                  <a:pt x="3327400" y="0"/>
                </a:lnTo>
                <a:lnTo>
                  <a:pt x="0" y="0"/>
                </a:lnTo>
                <a:lnTo>
                  <a:pt x="0" y="38608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60203" y="368303"/>
            <a:ext cx="2946402" cy="4127500"/>
          </a:xfrm>
          <a:custGeom>
            <a:avLst/>
            <a:gdLst/>
            <a:ahLst/>
            <a:cxnLst/>
            <a:rect l="l" t="t" r="r" b="b"/>
            <a:pathLst>
              <a:path w="2946400" h="4127500">
                <a:moveTo>
                  <a:pt x="2946400" y="4127500"/>
                </a:moveTo>
                <a:lnTo>
                  <a:pt x="0" y="4127500"/>
                </a:lnTo>
                <a:lnTo>
                  <a:pt x="0" y="0"/>
                </a:lnTo>
                <a:lnTo>
                  <a:pt x="2946400" y="0"/>
                </a:lnTo>
                <a:lnTo>
                  <a:pt x="2946400" y="41275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48607" y="3"/>
            <a:ext cx="2794000" cy="3492500"/>
          </a:xfrm>
          <a:custGeom>
            <a:avLst/>
            <a:gdLst/>
            <a:ahLst/>
            <a:cxnLst/>
            <a:rect l="l" t="t" r="r" b="b"/>
            <a:pathLst>
              <a:path w="2794000" h="3492500">
                <a:moveTo>
                  <a:pt x="0" y="3492500"/>
                </a:moveTo>
                <a:lnTo>
                  <a:pt x="2794000" y="3492500"/>
                </a:lnTo>
                <a:lnTo>
                  <a:pt x="2794000" y="0"/>
                </a:lnTo>
                <a:lnTo>
                  <a:pt x="0" y="0"/>
                </a:lnTo>
                <a:lnTo>
                  <a:pt x="0" y="34925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5303" y="4762503"/>
            <a:ext cx="2908299" cy="4178300"/>
          </a:xfrm>
          <a:custGeom>
            <a:avLst/>
            <a:gdLst/>
            <a:ahLst/>
            <a:cxnLst/>
            <a:rect l="l" t="t" r="r" b="b"/>
            <a:pathLst>
              <a:path w="2908300" h="4178300">
                <a:moveTo>
                  <a:pt x="2908300" y="4178300"/>
                </a:moveTo>
                <a:lnTo>
                  <a:pt x="0" y="4178300"/>
                </a:lnTo>
                <a:lnTo>
                  <a:pt x="0" y="0"/>
                </a:lnTo>
                <a:lnTo>
                  <a:pt x="2908300" y="0"/>
                </a:lnTo>
                <a:lnTo>
                  <a:pt x="2908300" y="41783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14303" y="5080000"/>
            <a:ext cx="341630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25304" y="139703"/>
            <a:ext cx="2882900" cy="420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00999" y="1"/>
            <a:ext cx="2768601" cy="3338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0402" y="4572003"/>
            <a:ext cx="2971801" cy="4203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29684" y="844191"/>
            <a:ext cx="6134100" cy="3290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79">
              <a:lnSpc>
                <a:spcPct val="121200"/>
              </a:lnSpc>
              <a:spcBef>
                <a:spcPts val="100"/>
              </a:spcBef>
              <a:tabLst>
                <a:tab pos="765947" algn="l"/>
                <a:tab pos="2427293" algn="l"/>
                <a:tab pos="2533267" algn="l"/>
                <a:tab pos="2688756" algn="l"/>
                <a:tab pos="2957176" algn="l"/>
                <a:tab pos="3549257" algn="l"/>
                <a:tab pos="3791671" algn="l"/>
                <a:tab pos="4141959" algn="l"/>
              </a:tabLst>
            </a:pPr>
            <a:r>
              <a:rPr sz="4400" dirty="0">
                <a:solidFill>
                  <a:srgbClr val="FFFFFF"/>
                </a:solidFill>
                <a:latin typeface="Gotham Book"/>
                <a:cs typeface="Gotham Book"/>
              </a:rPr>
              <a:t>Resilient		DC	is	now  working	with	partners  to	create		DC’s  Resilience	Strategy</a:t>
            </a:r>
            <a:endParaRPr sz="4400">
              <a:latin typeface="Gotham Book"/>
              <a:cs typeface="Gotham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712" y="662783"/>
            <a:ext cx="68414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591656" algn="l"/>
                <a:tab pos="3775801" algn="l"/>
                <a:tab pos="5261369" algn="l"/>
              </a:tabLst>
            </a:pPr>
            <a:r>
              <a:rPr sz="4400" dirty="0">
                <a:solidFill>
                  <a:srgbClr val="0093CE"/>
                </a:solidFill>
              </a:rPr>
              <a:t>Resilient	DC	</a:t>
            </a:r>
            <a:r>
              <a:rPr sz="4400" dirty="0">
                <a:solidFill>
                  <a:srgbClr val="0093CE"/>
                </a:solidFill>
                <a:latin typeface="Gotham Book"/>
                <a:cs typeface="Gotham Book"/>
              </a:rPr>
              <a:t>Next	Steps</a:t>
            </a:r>
            <a:endParaRPr sz="4400">
              <a:latin typeface="Gotham Book"/>
              <a:cs typeface="Gotham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7" y="2349501"/>
            <a:ext cx="5130800" cy="5130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19354" y="2255541"/>
            <a:ext cx="7973060" cy="1875979"/>
          </a:xfrm>
          <a:prstGeom prst="rect">
            <a:avLst/>
          </a:prstGeom>
        </p:spPr>
        <p:txBody>
          <a:bodyPr vert="horz" wrap="square" lIns="0" tIns="32994" rIns="0" bIns="0" rtlCol="0">
            <a:spAutoFit/>
          </a:bodyPr>
          <a:lstStyle/>
          <a:p>
            <a:pPr marL="12700" marR="5079">
              <a:lnSpc>
                <a:spcPts val="2800"/>
              </a:lnSpc>
              <a:spcBef>
                <a:spcPts val="260"/>
              </a:spcBef>
            </a:pPr>
            <a:r>
              <a:rPr sz="2500" dirty="0">
                <a:solidFill>
                  <a:srgbClr val="1A1A1A"/>
                </a:solidFill>
                <a:latin typeface="Gotham Medium"/>
                <a:cs typeface="Gotham Medium"/>
              </a:rPr>
              <a:t>Building upon this analysis, we are currently  </a:t>
            </a:r>
            <a:r>
              <a:rPr sz="2500" dirty="0">
                <a:solidFill>
                  <a:srgbClr val="0092CF"/>
                </a:solidFill>
                <a:latin typeface="Gotham Medium"/>
                <a:cs typeface="Gotham Medium"/>
              </a:rPr>
              <a:t>partnering with stakeholders and community  members </a:t>
            </a:r>
            <a:r>
              <a:rPr sz="2500" dirty="0">
                <a:solidFill>
                  <a:srgbClr val="1A1A1A"/>
                </a:solidFill>
                <a:latin typeface="Gotham Medium"/>
                <a:cs typeface="Gotham Medium"/>
              </a:rPr>
              <a:t>both inside and outside of District  government to conduct a </a:t>
            </a:r>
            <a:r>
              <a:rPr sz="2500" dirty="0">
                <a:solidFill>
                  <a:srgbClr val="0092CF"/>
                </a:solidFill>
                <a:latin typeface="Gotham Medium"/>
                <a:cs typeface="Gotham Medium"/>
              </a:rPr>
              <a:t>holistic assessment of</a:t>
            </a:r>
            <a:r>
              <a:rPr sz="2500" spc="-100" dirty="0">
                <a:solidFill>
                  <a:srgbClr val="0092CF"/>
                </a:solidFill>
                <a:latin typeface="Gotham Medium"/>
                <a:cs typeface="Gotham Medium"/>
              </a:rPr>
              <a:t> </a:t>
            </a:r>
            <a:r>
              <a:rPr sz="2500" dirty="0">
                <a:solidFill>
                  <a:srgbClr val="0092CF"/>
                </a:solidFill>
                <a:latin typeface="Gotham Medium"/>
                <a:cs typeface="Gotham Medium"/>
              </a:rPr>
              <a:t>the  District’s</a:t>
            </a:r>
            <a:r>
              <a:rPr sz="2500" spc="-5" dirty="0">
                <a:solidFill>
                  <a:srgbClr val="0092CF"/>
                </a:solidFill>
                <a:latin typeface="Gotham Medium"/>
                <a:cs typeface="Gotham Medium"/>
              </a:rPr>
              <a:t> </a:t>
            </a:r>
            <a:r>
              <a:rPr sz="2500" dirty="0">
                <a:solidFill>
                  <a:srgbClr val="0092CF"/>
                </a:solidFill>
                <a:latin typeface="Gotham Medium"/>
                <a:cs typeface="Gotham Medium"/>
              </a:rPr>
              <a:t>resilience</a:t>
            </a:r>
            <a:endParaRPr sz="2500" dirty="0">
              <a:latin typeface="Gotham Medium"/>
              <a:cs typeface="Gotham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9356" y="4961555"/>
            <a:ext cx="3709035" cy="2586748"/>
          </a:xfrm>
          <a:prstGeom prst="rect">
            <a:avLst/>
          </a:prstGeom>
        </p:spPr>
        <p:txBody>
          <a:bodyPr vert="horz" wrap="square" lIns="0" tIns="32994" rIns="0" bIns="0" rtlCol="0">
            <a:spAutoFit/>
          </a:bodyPr>
          <a:lstStyle/>
          <a:p>
            <a:pPr marL="12700" marR="5079">
              <a:lnSpc>
                <a:spcPts val="2800"/>
              </a:lnSpc>
              <a:spcBef>
                <a:spcPts val="260"/>
              </a:spcBef>
            </a:pPr>
            <a:r>
              <a:rPr sz="2500" dirty="0">
                <a:solidFill>
                  <a:srgbClr val="1A1A1A"/>
                </a:solidFill>
                <a:latin typeface="Gotham Medium"/>
                <a:cs typeface="Gotham Medium"/>
              </a:rPr>
              <a:t>Starting this spring,  together we’ll </a:t>
            </a:r>
            <a:r>
              <a:rPr sz="2500" dirty="0">
                <a:solidFill>
                  <a:srgbClr val="0092CF"/>
                </a:solidFill>
                <a:latin typeface="Gotham Medium"/>
                <a:cs typeface="Gotham Medium"/>
              </a:rPr>
              <a:t>identify  opportunities </a:t>
            </a:r>
            <a:r>
              <a:rPr sz="2500" dirty="0">
                <a:solidFill>
                  <a:srgbClr val="1A1A1A"/>
                </a:solidFill>
                <a:latin typeface="Gotham Medium"/>
                <a:cs typeface="Gotham Medium"/>
              </a:rPr>
              <a:t>for  partnership and</a:t>
            </a:r>
            <a:r>
              <a:rPr sz="2500" spc="-100" dirty="0">
                <a:solidFill>
                  <a:srgbClr val="1A1A1A"/>
                </a:solidFill>
                <a:latin typeface="Gotham Medium"/>
                <a:cs typeface="Gotham Medium"/>
              </a:rPr>
              <a:t> </a:t>
            </a:r>
            <a:r>
              <a:rPr sz="2500" dirty="0">
                <a:solidFill>
                  <a:srgbClr val="1A1A1A"/>
                </a:solidFill>
                <a:latin typeface="Gotham Medium"/>
                <a:cs typeface="Gotham Medium"/>
              </a:rPr>
              <a:t>explore  innovative solutions in  priority</a:t>
            </a:r>
            <a:r>
              <a:rPr sz="2500" spc="-11" dirty="0">
                <a:solidFill>
                  <a:srgbClr val="1A1A1A"/>
                </a:solidFill>
                <a:latin typeface="Gotham Medium"/>
                <a:cs typeface="Gotham Medium"/>
              </a:rPr>
              <a:t> </a:t>
            </a:r>
            <a:r>
              <a:rPr sz="2500" dirty="0">
                <a:solidFill>
                  <a:srgbClr val="1A1A1A"/>
                </a:solidFill>
                <a:latin typeface="Gotham Medium"/>
                <a:cs typeface="Gotham Medium"/>
              </a:rPr>
              <a:t>areas</a:t>
            </a:r>
            <a:endParaRPr sz="2500">
              <a:latin typeface="Gotham Medium"/>
              <a:cs typeface="Gotham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91353" y="4962167"/>
            <a:ext cx="3848100" cy="2187752"/>
          </a:xfrm>
          <a:prstGeom prst="rect">
            <a:avLst/>
          </a:prstGeom>
        </p:spPr>
        <p:txBody>
          <a:bodyPr vert="horz" wrap="square" lIns="0" tIns="32994" rIns="0" bIns="0" rtlCol="0">
            <a:spAutoFit/>
          </a:bodyPr>
          <a:lstStyle/>
          <a:p>
            <a:pPr marL="12700" marR="5079">
              <a:lnSpc>
                <a:spcPts val="2800"/>
              </a:lnSpc>
              <a:spcBef>
                <a:spcPts val="260"/>
              </a:spcBef>
            </a:pPr>
            <a:r>
              <a:rPr sz="2500" dirty="0">
                <a:solidFill>
                  <a:srgbClr val="1A1A1A"/>
                </a:solidFill>
                <a:latin typeface="Gotham Medium"/>
                <a:cs typeface="Gotham Medium"/>
              </a:rPr>
              <a:t>Ultimately, we will  release a </a:t>
            </a:r>
            <a:r>
              <a:rPr sz="2500" dirty="0">
                <a:solidFill>
                  <a:srgbClr val="0092CF"/>
                </a:solidFill>
                <a:latin typeface="Gotham Medium"/>
                <a:cs typeface="Gotham Medium"/>
              </a:rPr>
              <a:t>Resilience  Strategy </a:t>
            </a:r>
            <a:r>
              <a:rPr sz="2500" dirty="0">
                <a:solidFill>
                  <a:srgbClr val="1A1A1A"/>
                </a:solidFill>
                <a:latin typeface="Gotham Medium"/>
                <a:cs typeface="Gotham Medium"/>
              </a:rPr>
              <a:t>that articulates  DC’s resilience goals</a:t>
            </a:r>
            <a:r>
              <a:rPr sz="2500" spc="-100" dirty="0">
                <a:solidFill>
                  <a:srgbClr val="1A1A1A"/>
                </a:solidFill>
                <a:latin typeface="Gotham Medium"/>
                <a:cs typeface="Gotham Medium"/>
              </a:rPr>
              <a:t> </a:t>
            </a:r>
            <a:r>
              <a:rPr sz="2500" dirty="0">
                <a:solidFill>
                  <a:srgbClr val="1A1A1A"/>
                </a:solidFill>
                <a:latin typeface="Gotham Medium"/>
                <a:cs typeface="Gotham Medium"/>
              </a:rPr>
              <a:t>and  initiatives</a:t>
            </a:r>
            <a:endParaRPr sz="2500">
              <a:latin typeface="Gotham Medium"/>
              <a:cs typeface="Gotham Medium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00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22756" y="2038631"/>
            <a:ext cx="6668046" cy="5545079"/>
          </a:xfrm>
          <a:prstGeom prst="rect">
            <a:avLst/>
          </a:prstGeom>
        </p:spPr>
        <p:txBody>
          <a:bodyPr vert="horz" wrap="square" lIns="0" tIns="43152" rIns="0" bIns="0" rtlCol="0">
            <a:spAutoFit/>
          </a:bodyPr>
          <a:lstStyle/>
          <a:p>
            <a:pPr marL="12700" marR="483555">
              <a:lnSpc>
                <a:spcPts val="3200"/>
              </a:lnSpc>
              <a:spcBef>
                <a:spcPts val="340"/>
              </a:spcBef>
            </a:pPr>
            <a:r>
              <a:rPr sz="2700" dirty="0">
                <a:solidFill>
                  <a:srgbClr val="FFFFFF"/>
                </a:solidFill>
                <a:latin typeface="Gotham Medium"/>
                <a:cs typeface="Gotham Medium"/>
              </a:rPr>
              <a:t>Share your thoughts on how DC  can become a more resilient</a:t>
            </a:r>
            <a:r>
              <a:rPr sz="2700" spc="-100" dirty="0">
                <a:solidFill>
                  <a:srgbClr val="FFFFFF"/>
                </a:solidFill>
                <a:latin typeface="Gotham Medium"/>
                <a:cs typeface="Gotham Medium"/>
              </a:rPr>
              <a:t> </a:t>
            </a:r>
            <a:r>
              <a:rPr sz="2700" dirty="0">
                <a:solidFill>
                  <a:srgbClr val="FFFFFF"/>
                </a:solidFill>
                <a:latin typeface="Gotham Medium"/>
                <a:cs typeface="Gotham Medium"/>
              </a:rPr>
              <a:t>city  by taking our survey at  resilient.dc.gov/survey</a:t>
            </a:r>
            <a:endParaRPr sz="2700" dirty="0">
              <a:latin typeface="Gotham Medium"/>
              <a:cs typeface="Gotham Medium"/>
            </a:endParaRPr>
          </a:p>
          <a:p>
            <a:pPr marL="12700" marR="5079">
              <a:lnSpc>
                <a:spcPts val="9600"/>
              </a:lnSpc>
              <a:spcBef>
                <a:spcPts val="1279"/>
              </a:spcBef>
            </a:pPr>
            <a:r>
              <a:rPr sz="2700" dirty="0">
                <a:solidFill>
                  <a:srgbClr val="FFFFFF"/>
                </a:solidFill>
                <a:latin typeface="Gotham Medium"/>
                <a:cs typeface="Gotham Medium"/>
              </a:rPr>
              <a:t>Email us at ResilientDC@dc.gov  Visit our website at</a:t>
            </a:r>
            <a:r>
              <a:rPr sz="2700" spc="-100" dirty="0">
                <a:solidFill>
                  <a:srgbClr val="FFFFFF"/>
                </a:solidFill>
                <a:latin typeface="Gotham Medium"/>
                <a:cs typeface="Gotham Medium"/>
              </a:rPr>
              <a:t> </a:t>
            </a:r>
            <a:r>
              <a:rPr sz="2700" dirty="0">
                <a:solidFill>
                  <a:srgbClr val="FFFFFF"/>
                </a:solidFill>
                <a:latin typeface="Gotham Medium"/>
                <a:cs typeface="Gotham Medium"/>
              </a:rPr>
              <a:t>resilient.dc.gov</a:t>
            </a:r>
            <a:endParaRPr lang="en-US" sz="27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pPr marL="12700" marR="5079">
              <a:lnSpc>
                <a:spcPts val="9600"/>
              </a:lnSpc>
            </a:pPr>
            <a:r>
              <a:rPr lang="en-US" sz="2700" dirty="0">
                <a:solidFill>
                  <a:srgbClr val="FFFFFF"/>
                </a:solidFill>
                <a:latin typeface="Gotham Medium"/>
                <a:cs typeface="Gotham Medium"/>
              </a:rPr>
              <a:t>@Resilient_DC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9712" y="662785"/>
            <a:ext cx="379412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84145" algn="l"/>
              </a:tabLst>
            </a:pPr>
            <a:r>
              <a:rPr sz="4400" dirty="0"/>
              <a:t>Get	Involved!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990607" y="2349501"/>
            <a:ext cx="5130800" cy="5130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2757" y="4358959"/>
            <a:ext cx="600709" cy="426084"/>
          </a:xfrm>
          <a:custGeom>
            <a:avLst/>
            <a:gdLst/>
            <a:ahLst/>
            <a:cxnLst/>
            <a:rect l="l" t="t" r="r" b="b"/>
            <a:pathLst>
              <a:path w="600709" h="426085">
                <a:moveTo>
                  <a:pt x="567956" y="0"/>
                </a:moveTo>
                <a:lnTo>
                  <a:pt x="32626" y="0"/>
                </a:lnTo>
                <a:lnTo>
                  <a:pt x="19941" y="2581"/>
                </a:lnTo>
                <a:lnTo>
                  <a:pt x="9569" y="9610"/>
                </a:lnTo>
                <a:lnTo>
                  <a:pt x="2568" y="20016"/>
                </a:lnTo>
                <a:lnTo>
                  <a:pt x="0" y="32727"/>
                </a:lnTo>
                <a:lnTo>
                  <a:pt x="0" y="393357"/>
                </a:lnTo>
                <a:lnTo>
                  <a:pt x="2568" y="406068"/>
                </a:lnTo>
                <a:lnTo>
                  <a:pt x="9569" y="416474"/>
                </a:lnTo>
                <a:lnTo>
                  <a:pt x="19941" y="423503"/>
                </a:lnTo>
                <a:lnTo>
                  <a:pt x="32626" y="426084"/>
                </a:lnTo>
                <a:lnTo>
                  <a:pt x="567956" y="426084"/>
                </a:lnTo>
                <a:lnTo>
                  <a:pt x="580639" y="423503"/>
                </a:lnTo>
                <a:lnTo>
                  <a:pt x="591007" y="416474"/>
                </a:lnTo>
                <a:lnTo>
                  <a:pt x="598003" y="406068"/>
                </a:lnTo>
                <a:lnTo>
                  <a:pt x="600570" y="393357"/>
                </a:lnTo>
                <a:lnTo>
                  <a:pt x="600570" y="389166"/>
                </a:lnTo>
                <a:lnTo>
                  <a:pt x="83591" y="389166"/>
                </a:lnTo>
                <a:lnTo>
                  <a:pt x="94445" y="380136"/>
                </a:lnTo>
                <a:lnTo>
                  <a:pt x="36855" y="380136"/>
                </a:lnTo>
                <a:lnTo>
                  <a:pt x="36855" y="46596"/>
                </a:lnTo>
                <a:lnTo>
                  <a:pt x="92872" y="46596"/>
                </a:lnTo>
                <a:lnTo>
                  <a:pt x="81788" y="36918"/>
                </a:lnTo>
                <a:lnTo>
                  <a:pt x="600570" y="36918"/>
                </a:lnTo>
                <a:lnTo>
                  <a:pt x="600570" y="32727"/>
                </a:lnTo>
                <a:lnTo>
                  <a:pt x="598003" y="20016"/>
                </a:lnTo>
                <a:lnTo>
                  <a:pt x="591007" y="9610"/>
                </a:lnTo>
                <a:lnTo>
                  <a:pt x="580639" y="2581"/>
                </a:lnTo>
                <a:lnTo>
                  <a:pt x="567956" y="0"/>
                </a:lnTo>
                <a:close/>
              </a:path>
              <a:path w="600709" h="426085">
                <a:moveTo>
                  <a:pt x="397644" y="241960"/>
                </a:moveTo>
                <a:lnTo>
                  <a:pt x="340029" y="241960"/>
                </a:lnTo>
                <a:lnTo>
                  <a:pt x="516966" y="389166"/>
                </a:lnTo>
                <a:lnTo>
                  <a:pt x="600570" y="389166"/>
                </a:lnTo>
                <a:lnTo>
                  <a:pt x="600570" y="380136"/>
                </a:lnTo>
                <a:lnTo>
                  <a:pt x="563740" y="380136"/>
                </a:lnTo>
                <a:lnTo>
                  <a:pt x="397644" y="241960"/>
                </a:lnTo>
                <a:close/>
              </a:path>
              <a:path w="600709" h="426085">
                <a:moveTo>
                  <a:pt x="92872" y="46596"/>
                </a:moveTo>
                <a:lnTo>
                  <a:pt x="36855" y="46596"/>
                </a:lnTo>
                <a:lnTo>
                  <a:pt x="232422" y="217411"/>
                </a:lnTo>
                <a:lnTo>
                  <a:pt x="36855" y="380136"/>
                </a:lnTo>
                <a:lnTo>
                  <a:pt x="94445" y="380136"/>
                </a:lnTo>
                <a:lnTo>
                  <a:pt x="260540" y="241960"/>
                </a:lnTo>
                <a:lnTo>
                  <a:pt x="397644" y="241960"/>
                </a:lnTo>
                <a:lnTo>
                  <a:pt x="380531" y="227723"/>
                </a:lnTo>
                <a:lnTo>
                  <a:pt x="300291" y="227723"/>
                </a:lnTo>
                <a:lnTo>
                  <a:pt x="92872" y="46596"/>
                </a:lnTo>
                <a:close/>
              </a:path>
              <a:path w="600709" h="426085">
                <a:moveTo>
                  <a:pt x="600570" y="46596"/>
                </a:moveTo>
                <a:lnTo>
                  <a:pt x="563740" y="46596"/>
                </a:lnTo>
                <a:lnTo>
                  <a:pt x="563740" y="380136"/>
                </a:lnTo>
                <a:lnTo>
                  <a:pt x="600570" y="380136"/>
                </a:lnTo>
                <a:lnTo>
                  <a:pt x="600570" y="46596"/>
                </a:lnTo>
                <a:close/>
              </a:path>
              <a:path w="600709" h="426085">
                <a:moveTo>
                  <a:pt x="340029" y="241960"/>
                </a:moveTo>
                <a:lnTo>
                  <a:pt x="260540" y="241960"/>
                </a:lnTo>
                <a:lnTo>
                  <a:pt x="288188" y="266103"/>
                </a:lnTo>
                <a:lnTo>
                  <a:pt x="293933" y="269496"/>
                </a:lnTo>
                <a:lnTo>
                  <a:pt x="300304" y="270627"/>
                </a:lnTo>
                <a:lnTo>
                  <a:pt x="306665" y="269496"/>
                </a:lnTo>
                <a:lnTo>
                  <a:pt x="312381" y="266103"/>
                </a:lnTo>
                <a:lnTo>
                  <a:pt x="340029" y="241960"/>
                </a:lnTo>
                <a:close/>
              </a:path>
              <a:path w="600709" h="426085">
                <a:moveTo>
                  <a:pt x="600570" y="36918"/>
                </a:moveTo>
                <a:lnTo>
                  <a:pt x="518782" y="36918"/>
                </a:lnTo>
                <a:lnTo>
                  <a:pt x="300291" y="227723"/>
                </a:lnTo>
                <a:lnTo>
                  <a:pt x="380531" y="227723"/>
                </a:lnTo>
                <a:lnTo>
                  <a:pt x="368134" y="217411"/>
                </a:lnTo>
                <a:lnTo>
                  <a:pt x="563740" y="46596"/>
                </a:lnTo>
                <a:lnTo>
                  <a:pt x="600570" y="46596"/>
                </a:lnTo>
                <a:lnTo>
                  <a:pt x="600570" y="36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5597" y="5943603"/>
            <a:ext cx="378460" cy="46991"/>
          </a:xfrm>
          <a:custGeom>
            <a:avLst/>
            <a:gdLst/>
            <a:ahLst/>
            <a:cxnLst/>
            <a:rect l="l" t="t" r="r" b="b"/>
            <a:pathLst>
              <a:path w="378459" h="46990">
                <a:moveTo>
                  <a:pt x="354469" y="0"/>
                </a:moveTo>
                <a:lnTo>
                  <a:pt x="23482" y="0"/>
                </a:lnTo>
                <a:lnTo>
                  <a:pt x="14348" y="1845"/>
                </a:lnTo>
                <a:lnTo>
                  <a:pt x="6883" y="6878"/>
                </a:lnTo>
                <a:lnTo>
                  <a:pt x="1847" y="14342"/>
                </a:lnTo>
                <a:lnTo>
                  <a:pt x="0" y="23482"/>
                </a:lnTo>
                <a:lnTo>
                  <a:pt x="1847" y="32609"/>
                </a:lnTo>
                <a:lnTo>
                  <a:pt x="6883" y="40070"/>
                </a:lnTo>
                <a:lnTo>
                  <a:pt x="14348" y="45104"/>
                </a:lnTo>
                <a:lnTo>
                  <a:pt x="23482" y="46951"/>
                </a:lnTo>
                <a:lnTo>
                  <a:pt x="354469" y="46951"/>
                </a:lnTo>
                <a:lnTo>
                  <a:pt x="363609" y="45104"/>
                </a:lnTo>
                <a:lnTo>
                  <a:pt x="371073" y="40070"/>
                </a:lnTo>
                <a:lnTo>
                  <a:pt x="376106" y="32609"/>
                </a:lnTo>
                <a:lnTo>
                  <a:pt x="377952" y="23482"/>
                </a:lnTo>
                <a:lnTo>
                  <a:pt x="376106" y="14342"/>
                </a:lnTo>
                <a:lnTo>
                  <a:pt x="371073" y="6878"/>
                </a:lnTo>
                <a:lnTo>
                  <a:pt x="363609" y="1845"/>
                </a:lnTo>
                <a:lnTo>
                  <a:pt x="354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2482" y="5583165"/>
            <a:ext cx="381636" cy="377189"/>
          </a:xfrm>
          <a:custGeom>
            <a:avLst/>
            <a:gdLst/>
            <a:ahLst/>
            <a:cxnLst/>
            <a:rect l="l" t="t" r="r" b="b"/>
            <a:pathLst>
              <a:path w="381634" h="377190">
                <a:moveTo>
                  <a:pt x="63830" y="0"/>
                </a:moveTo>
                <a:lnTo>
                  <a:pt x="27631" y="12735"/>
                </a:lnTo>
                <a:lnTo>
                  <a:pt x="4584" y="47080"/>
                </a:lnTo>
                <a:lnTo>
                  <a:pt x="0" y="78333"/>
                </a:lnTo>
                <a:lnTo>
                  <a:pt x="0" y="353618"/>
                </a:lnTo>
                <a:lnTo>
                  <a:pt x="1847" y="362750"/>
                </a:lnTo>
                <a:lnTo>
                  <a:pt x="6883" y="370211"/>
                </a:lnTo>
                <a:lnTo>
                  <a:pt x="14348" y="375242"/>
                </a:lnTo>
                <a:lnTo>
                  <a:pt x="23482" y="377088"/>
                </a:lnTo>
                <a:lnTo>
                  <a:pt x="32619" y="375242"/>
                </a:lnTo>
                <a:lnTo>
                  <a:pt x="40079" y="370211"/>
                </a:lnTo>
                <a:lnTo>
                  <a:pt x="45108" y="362750"/>
                </a:lnTo>
                <a:lnTo>
                  <a:pt x="46951" y="353618"/>
                </a:lnTo>
                <a:lnTo>
                  <a:pt x="46951" y="78333"/>
                </a:lnTo>
                <a:lnTo>
                  <a:pt x="48446" y="64343"/>
                </a:lnTo>
                <a:lnTo>
                  <a:pt x="52343" y="54565"/>
                </a:lnTo>
                <a:lnTo>
                  <a:pt x="57763" y="48826"/>
                </a:lnTo>
                <a:lnTo>
                  <a:pt x="63830" y="46951"/>
                </a:lnTo>
                <a:lnTo>
                  <a:pt x="123263" y="46951"/>
                </a:lnTo>
                <a:lnTo>
                  <a:pt x="122842" y="44394"/>
                </a:lnTo>
                <a:lnTo>
                  <a:pt x="108161" y="19878"/>
                </a:lnTo>
                <a:lnTo>
                  <a:pt x="87461" y="5006"/>
                </a:lnTo>
                <a:lnTo>
                  <a:pt x="63830" y="0"/>
                </a:lnTo>
                <a:close/>
              </a:path>
              <a:path w="381634" h="377190">
                <a:moveTo>
                  <a:pt x="376861" y="193039"/>
                </a:moveTo>
                <a:lnTo>
                  <a:pt x="315429" y="193039"/>
                </a:lnTo>
                <a:lnTo>
                  <a:pt x="320197" y="193589"/>
                </a:lnTo>
                <a:lnTo>
                  <a:pt x="326413" y="196286"/>
                </a:lnTo>
                <a:lnTo>
                  <a:pt x="331808" y="202700"/>
                </a:lnTo>
                <a:lnTo>
                  <a:pt x="334111" y="214401"/>
                </a:lnTo>
                <a:lnTo>
                  <a:pt x="334111" y="353618"/>
                </a:lnTo>
                <a:lnTo>
                  <a:pt x="335957" y="362750"/>
                </a:lnTo>
                <a:lnTo>
                  <a:pt x="340988" y="370211"/>
                </a:lnTo>
                <a:lnTo>
                  <a:pt x="348449" y="375242"/>
                </a:lnTo>
                <a:lnTo>
                  <a:pt x="357581" y="377088"/>
                </a:lnTo>
                <a:lnTo>
                  <a:pt x="366725" y="375242"/>
                </a:lnTo>
                <a:lnTo>
                  <a:pt x="374189" y="370211"/>
                </a:lnTo>
                <a:lnTo>
                  <a:pt x="379219" y="362750"/>
                </a:lnTo>
                <a:lnTo>
                  <a:pt x="381063" y="353618"/>
                </a:lnTo>
                <a:lnTo>
                  <a:pt x="381063" y="214401"/>
                </a:lnTo>
                <a:lnTo>
                  <a:pt x="376861" y="193039"/>
                </a:lnTo>
                <a:close/>
              </a:path>
              <a:path w="381634" h="377190">
                <a:moveTo>
                  <a:pt x="123263" y="46951"/>
                </a:moveTo>
                <a:lnTo>
                  <a:pt x="63830" y="46951"/>
                </a:lnTo>
                <a:lnTo>
                  <a:pt x="70281" y="48958"/>
                </a:lnTo>
                <a:lnTo>
                  <a:pt x="75930" y="54917"/>
                </a:lnTo>
                <a:lnTo>
                  <a:pt x="79935" y="64739"/>
                </a:lnTo>
                <a:lnTo>
                  <a:pt x="81457" y="78333"/>
                </a:lnTo>
                <a:lnTo>
                  <a:pt x="81457" y="214401"/>
                </a:lnTo>
                <a:lnTo>
                  <a:pt x="83305" y="223528"/>
                </a:lnTo>
                <a:lnTo>
                  <a:pt x="88342" y="230989"/>
                </a:lnTo>
                <a:lnTo>
                  <a:pt x="95811" y="236023"/>
                </a:lnTo>
                <a:lnTo>
                  <a:pt x="104952" y="237870"/>
                </a:lnTo>
                <a:lnTo>
                  <a:pt x="114090" y="236023"/>
                </a:lnTo>
                <a:lnTo>
                  <a:pt x="121550" y="230989"/>
                </a:lnTo>
                <a:lnTo>
                  <a:pt x="126578" y="223528"/>
                </a:lnTo>
                <a:lnTo>
                  <a:pt x="128422" y="214401"/>
                </a:lnTo>
                <a:lnTo>
                  <a:pt x="128533" y="205993"/>
                </a:lnTo>
                <a:lnTo>
                  <a:pt x="130555" y="199961"/>
                </a:lnTo>
                <a:lnTo>
                  <a:pt x="134594" y="195973"/>
                </a:lnTo>
                <a:lnTo>
                  <a:pt x="143340" y="191303"/>
                </a:lnTo>
                <a:lnTo>
                  <a:pt x="226152" y="191303"/>
                </a:lnTo>
                <a:lnTo>
                  <a:pt x="227689" y="190469"/>
                </a:lnTo>
                <a:lnTo>
                  <a:pt x="376356" y="190469"/>
                </a:lnTo>
                <a:lnTo>
                  <a:pt x="375282" y="185007"/>
                </a:lnTo>
                <a:lnTo>
                  <a:pt x="360176" y="163604"/>
                </a:lnTo>
                <a:lnTo>
                  <a:pt x="354649" y="160172"/>
                </a:lnTo>
                <a:lnTo>
                  <a:pt x="274916" y="160172"/>
                </a:lnTo>
                <a:lnTo>
                  <a:pt x="274105" y="159562"/>
                </a:lnTo>
                <a:lnTo>
                  <a:pt x="188760" y="159562"/>
                </a:lnTo>
                <a:lnTo>
                  <a:pt x="179168" y="152843"/>
                </a:lnTo>
                <a:lnTo>
                  <a:pt x="168887" y="148040"/>
                </a:lnTo>
                <a:lnTo>
                  <a:pt x="164156" y="146761"/>
                </a:lnTo>
                <a:lnTo>
                  <a:pt x="128422" y="146761"/>
                </a:lnTo>
                <a:lnTo>
                  <a:pt x="128422" y="78333"/>
                </a:lnTo>
                <a:lnTo>
                  <a:pt x="123263" y="46951"/>
                </a:lnTo>
                <a:close/>
              </a:path>
              <a:path w="381634" h="377190">
                <a:moveTo>
                  <a:pt x="226152" y="191303"/>
                </a:moveTo>
                <a:lnTo>
                  <a:pt x="143340" y="191303"/>
                </a:lnTo>
                <a:lnTo>
                  <a:pt x="153593" y="191885"/>
                </a:lnTo>
                <a:lnTo>
                  <a:pt x="162123" y="199118"/>
                </a:lnTo>
                <a:lnTo>
                  <a:pt x="165696" y="214401"/>
                </a:lnTo>
                <a:lnTo>
                  <a:pt x="167542" y="223528"/>
                </a:lnTo>
                <a:lnTo>
                  <a:pt x="172575" y="230989"/>
                </a:lnTo>
                <a:lnTo>
                  <a:pt x="180039" y="236023"/>
                </a:lnTo>
                <a:lnTo>
                  <a:pt x="189179" y="237870"/>
                </a:lnTo>
                <a:lnTo>
                  <a:pt x="198316" y="236023"/>
                </a:lnTo>
                <a:lnTo>
                  <a:pt x="205776" y="230989"/>
                </a:lnTo>
                <a:lnTo>
                  <a:pt x="210805" y="223528"/>
                </a:lnTo>
                <a:lnTo>
                  <a:pt x="212648" y="214401"/>
                </a:lnTo>
                <a:lnTo>
                  <a:pt x="212648" y="205993"/>
                </a:lnTo>
                <a:lnTo>
                  <a:pt x="214807" y="199377"/>
                </a:lnTo>
                <a:lnTo>
                  <a:pt x="218947" y="195211"/>
                </a:lnTo>
                <a:lnTo>
                  <a:pt x="226152" y="191303"/>
                </a:lnTo>
                <a:close/>
              </a:path>
              <a:path w="381634" h="377190">
                <a:moveTo>
                  <a:pt x="376356" y="190469"/>
                </a:moveTo>
                <a:lnTo>
                  <a:pt x="227689" y="190469"/>
                </a:lnTo>
                <a:lnTo>
                  <a:pt x="237894" y="191147"/>
                </a:lnTo>
                <a:lnTo>
                  <a:pt x="246363" y="198654"/>
                </a:lnTo>
                <a:lnTo>
                  <a:pt x="249897" y="214401"/>
                </a:lnTo>
                <a:lnTo>
                  <a:pt x="251741" y="223528"/>
                </a:lnTo>
                <a:lnTo>
                  <a:pt x="256768" y="230989"/>
                </a:lnTo>
                <a:lnTo>
                  <a:pt x="264224" y="236023"/>
                </a:lnTo>
                <a:lnTo>
                  <a:pt x="273354" y="237870"/>
                </a:lnTo>
                <a:lnTo>
                  <a:pt x="282499" y="236023"/>
                </a:lnTo>
                <a:lnTo>
                  <a:pt x="289963" y="230989"/>
                </a:lnTo>
                <a:lnTo>
                  <a:pt x="294993" y="223528"/>
                </a:lnTo>
                <a:lnTo>
                  <a:pt x="296837" y="214401"/>
                </a:lnTo>
                <a:lnTo>
                  <a:pt x="296837" y="207035"/>
                </a:lnTo>
                <a:lnTo>
                  <a:pt x="298780" y="201447"/>
                </a:lnTo>
                <a:lnTo>
                  <a:pt x="305841" y="194779"/>
                </a:lnTo>
                <a:lnTo>
                  <a:pt x="310502" y="193039"/>
                </a:lnTo>
                <a:lnTo>
                  <a:pt x="376861" y="193039"/>
                </a:lnTo>
                <a:lnTo>
                  <a:pt x="376356" y="190469"/>
                </a:lnTo>
                <a:close/>
              </a:path>
              <a:path w="381634" h="377190">
                <a:moveTo>
                  <a:pt x="315429" y="146088"/>
                </a:moveTo>
                <a:lnTo>
                  <a:pt x="304350" y="147027"/>
                </a:lnTo>
                <a:lnTo>
                  <a:pt x="293797" y="149767"/>
                </a:lnTo>
                <a:lnTo>
                  <a:pt x="283931" y="154189"/>
                </a:lnTo>
                <a:lnTo>
                  <a:pt x="274916" y="160172"/>
                </a:lnTo>
                <a:lnTo>
                  <a:pt x="354649" y="160172"/>
                </a:lnTo>
                <a:lnTo>
                  <a:pt x="339106" y="150521"/>
                </a:lnTo>
                <a:lnTo>
                  <a:pt x="315429" y="146088"/>
                </a:lnTo>
                <a:close/>
              </a:path>
              <a:path w="381634" h="377190">
                <a:moveTo>
                  <a:pt x="231203" y="143306"/>
                </a:moveTo>
                <a:lnTo>
                  <a:pt x="219490" y="144387"/>
                </a:lnTo>
                <a:lnTo>
                  <a:pt x="208338" y="147567"/>
                </a:lnTo>
                <a:lnTo>
                  <a:pt x="198079" y="152645"/>
                </a:lnTo>
                <a:lnTo>
                  <a:pt x="188760" y="159562"/>
                </a:lnTo>
                <a:lnTo>
                  <a:pt x="274105" y="159562"/>
                </a:lnTo>
                <a:lnTo>
                  <a:pt x="265166" y="152843"/>
                </a:lnTo>
                <a:lnTo>
                  <a:pt x="254398" y="147567"/>
                </a:lnTo>
                <a:lnTo>
                  <a:pt x="242961" y="144377"/>
                </a:lnTo>
                <a:lnTo>
                  <a:pt x="231203" y="143306"/>
                </a:lnTo>
                <a:close/>
              </a:path>
              <a:path w="381634" h="377190">
                <a:moveTo>
                  <a:pt x="147015" y="144119"/>
                </a:moveTo>
                <a:lnTo>
                  <a:pt x="140601" y="144119"/>
                </a:lnTo>
                <a:lnTo>
                  <a:pt x="134353" y="145008"/>
                </a:lnTo>
                <a:lnTo>
                  <a:pt x="128422" y="146761"/>
                </a:lnTo>
                <a:lnTo>
                  <a:pt x="164156" y="146761"/>
                </a:lnTo>
                <a:lnTo>
                  <a:pt x="158041" y="145107"/>
                </a:lnTo>
                <a:lnTo>
                  <a:pt x="147015" y="144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8394" y="2304612"/>
            <a:ext cx="669925" cy="616585"/>
          </a:xfrm>
          <a:custGeom>
            <a:avLst/>
            <a:gdLst/>
            <a:ahLst/>
            <a:cxnLst/>
            <a:rect l="l" t="t" r="r" b="b"/>
            <a:pathLst>
              <a:path w="669925" h="616585">
                <a:moveTo>
                  <a:pt x="354507" y="0"/>
                </a:moveTo>
                <a:lnTo>
                  <a:pt x="303801" y="390"/>
                </a:lnTo>
                <a:lnTo>
                  <a:pt x="255229" y="5849"/>
                </a:lnTo>
                <a:lnTo>
                  <a:pt x="209264" y="16210"/>
                </a:lnTo>
                <a:lnTo>
                  <a:pt x="166380" y="31307"/>
                </a:lnTo>
                <a:lnTo>
                  <a:pt x="127052" y="50974"/>
                </a:lnTo>
                <a:lnTo>
                  <a:pt x="91754" y="75044"/>
                </a:lnTo>
                <a:lnTo>
                  <a:pt x="60959" y="103352"/>
                </a:lnTo>
                <a:lnTo>
                  <a:pt x="31211" y="141825"/>
                </a:lnTo>
                <a:lnTo>
                  <a:pt x="10887" y="183124"/>
                </a:lnTo>
                <a:lnTo>
                  <a:pt x="359" y="226228"/>
                </a:lnTo>
                <a:lnTo>
                  <a:pt x="0" y="270116"/>
                </a:lnTo>
                <a:lnTo>
                  <a:pt x="13369" y="322514"/>
                </a:lnTo>
                <a:lnTo>
                  <a:pt x="37938" y="365931"/>
                </a:lnTo>
                <a:lnTo>
                  <a:pt x="69272" y="400850"/>
                </a:lnTo>
                <a:lnTo>
                  <a:pt x="102938" y="427750"/>
                </a:lnTo>
                <a:lnTo>
                  <a:pt x="159537" y="459422"/>
                </a:lnTo>
                <a:lnTo>
                  <a:pt x="157594" y="593394"/>
                </a:lnTo>
                <a:lnTo>
                  <a:pt x="177444" y="616419"/>
                </a:lnTo>
                <a:lnTo>
                  <a:pt x="186448" y="616419"/>
                </a:lnTo>
                <a:lnTo>
                  <a:pt x="192493" y="613892"/>
                </a:lnTo>
                <a:lnTo>
                  <a:pt x="265877" y="535355"/>
                </a:lnTo>
                <a:lnTo>
                  <a:pt x="203809" y="535355"/>
                </a:lnTo>
                <a:lnTo>
                  <a:pt x="205093" y="447114"/>
                </a:lnTo>
                <a:lnTo>
                  <a:pt x="175524" y="416781"/>
                </a:lnTo>
                <a:lnTo>
                  <a:pt x="141857" y="398723"/>
                </a:lnTo>
                <a:lnTo>
                  <a:pt x="100913" y="367915"/>
                </a:lnTo>
                <a:lnTo>
                  <a:pt x="64664" y="323626"/>
                </a:lnTo>
                <a:lnTo>
                  <a:pt x="45084" y="265125"/>
                </a:lnTo>
                <a:lnTo>
                  <a:pt x="45488" y="231113"/>
                </a:lnTo>
                <a:lnTo>
                  <a:pt x="70282" y="164912"/>
                </a:lnTo>
                <a:lnTo>
                  <a:pt x="94081" y="134315"/>
                </a:lnTo>
                <a:lnTo>
                  <a:pt x="125651" y="106154"/>
                </a:lnTo>
                <a:lnTo>
                  <a:pt x="162715" y="83006"/>
                </a:lnTo>
                <a:lnTo>
                  <a:pt x="204606" y="65109"/>
                </a:lnTo>
                <a:lnTo>
                  <a:pt x="250656" y="52701"/>
                </a:lnTo>
                <a:lnTo>
                  <a:pt x="300198" y="46019"/>
                </a:lnTo>
                <a:lnTo>
                  <a:pt x="352564" y="45300"/>
                </a:lnTo>
                <a:lnTo>
                  <a:pt x="529212" y="45300"/>
                </a:lnTo>
                <a:lnTo>
                  <a:pt x="507468" y="33756"/>
                </a:lnTo>
                <a:lnTo>
                  <a:pt x="460493" y="16754"/>
                </a:lnTo>
                <a:lnTo>
                  <a:pt x="409345" y="5430"/>
                </a:lnTo>
                <a:lnTo>
                  <a:pt x="354507" y="0"/>
                </a:lnTo>
                <a:close/>
              </a:path>
              <a:path w="669925" h="616585">
                <a:moveTo>
                  <a:pt x="293839" y="448752"/>
                </a:moveTo>
                <a:lnTo>
                  <a:pt x="285362" y="450701"/>
                </a:lnTo>
                <a:lnTo>
                  <a:pt x="278028" y="455942"/>
                </a:lnTo>
                <a:lnTo>
                  <a:pt x="203809" y="535355"/>
                </a:lnTo>
                <a:lnTo>
                  <a:pt x="265877" y="535355"/>
                </a:lnTo>
                <a:lnTo>
                  <a:pt x="311175" y="486892"/>
                </a:lnTo>
                <a:lnTo>
                  <a:pt x="315905" y="479232"/>
                </a:lnTo>
                <a:lnTo>
                  <a:pt x="317280" y="470652"/>
                </a:lnTo>
                <a:lnTo>
                  <a:pt x="315336" y="462182"/>
                </a:lnTo>
                <a:lnTo>
                  <a:pt x="310108" y="454850"/>
                </a:lnTo>
                <a:lnTo>
                  <a:pt x="302431" y="450125"/>
                </a:lnTo>
                <a:lnTo>
                  <a:pt x="293839" y="448752"/>
                </a:lnTo>
                <a:close/>
              </a:path>
              <a:path w="669925" h="616585">
                <a:moveTo>
                  <a:pt x="529212" y="45300"/>
                </a:moveTo>
                <a:lnTo>
                  <a:pt x="352564" y="45300"/>
                </a:lnTo>
                <a:lnTo>
                  <a:pt x="410236" y="51565"/>
                </a:lnTo>
                <a:lnTo>
                  <a:pt x="462875" y="65011"/>
                </a:lnTo>
                <a:lnTo>
                  <a:pt x="509753" y="85325"/>
                </a:lnTo>
                <a:lnTo>
                  <a:pt x="550145" y="112189"/>
                </a:lnTo>
                <a:lnTo>
                  <a:pt x="583323" y="145287"/>
                </a:lnTo>
                <a:lnTo>
                  <a:pt x="618155" y="209361"/>
                </a:lnTo>
                <a:lnTo>
                  <a:pt x="624619" y="242730"/>
                </a:lnTo>
                <a:lnTo>
                  <a:pt x="623315" y="275462"/>
                </a:lnTo>
                <a:lnTo>
                  <a:pt x="610754" y="318996"/>
                </a:lnTo>
                <a:lnTo>
                  <a:pt x="588741" y="356837"/>
                </a:lnTo>
                <a:lnTo>
                  <a:pt x="557845" y="388618"/>
                </a:lnTo>
                <a:lnTo>
                  <a:pt x="518633" y="413973"/>
                </a:lnTo>
                <a:lnTo>
                  <a:pt x="471671" y="432537"/>
                </a:lnTo>
                <a:lnTo>
                  <a:pt x="417527" y="443943"/>
                </a:lnTo>
                <a:lnTo>
                  <a:pt x="356768" y="447827"/>
                </a:lnTo>
                <a:lnTo>
                  <a:pt x="347936" y="449612"/>
                </a:lnTo>
                <a:lnTo>
                  <a:pt x="340726" y="454477"/>
                </a:lnTo>
                <a:lnTo>
                  <a:pt x="335867" y="461688"/>
                </a:lnTo>
                <a:lnTo>
                  <a:pt x="334086" y="470509"/>
                </a:lnTo>
                <a:lnTo>
                  <a:pt x="335867" y="479336"/>
                </a:lnTo>
                <a:lnTo>
                  <a:pt x="340726" y="486546"/>
                </a:lnTo>
                <a:lnTo>
                  <a:pt x="347936" y="491408"/>
                </a:lnTo>
                <a:lnTo>
                  <a:pt x="356768" y="493191"/>
                </a:lnTo>
                <a:lnTo>
                  <a:pt x="411655" y="490249"/>
                </a:lnTo>
                <a:lnTo>
                  <a:pt x="462361" y="481597"/>
                </a:lnTo>
                <a:lnTo>
                  <a:pt x="508503" y="467492"/>
                </a:lnTo>
                <a:lnTo>
                  <a:pt x="549698" y="448194"/>
                </a:lnTo>
                <a:lnTo>
                  <a:pt x="585564" y="423961"/>
                </a:lnTo>
                <a:lnTo>
                  <a:pt x="615717" y="395053"/>
                </a:lnTo>
                <a:lnTo>
                  <a:pt x="639775" y="361729"/>
                </a:lnTo>
                <a:lnTo>
                  <a:pt x="657353" y="324247"/>
                </a:lnTo>
                <a:lnTo>
                  <a:pt x="668070" y="282867"/>
                </a:lnTo>
                <a:lnTo>
                  <a:pt x="669922" y="240521"/>
                </a:lnTo>
                <a:lnTo>
                  <a:pt x="661992" y="197740"/>
                </a:lnTo>
                <a:lnTo>
                  <a:pt x="644716" y="155981"/>
                </a:lnTo>
                <a:lnTo>
                  <a:pt x="618528" y="116700"/>
                </a:lnTo>
                <a:lnTo>
                  <a:pt x="586968" y="83943"/>
                </a:lnTo>
                <a:lnTo>
                  <a:pt x="549787" y="56224"/>
                </a:lnTo>
                <a:lnTo>
                  <a:pt x="529212" y="4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Twitter Png White images"/>
          <p:cNvPicPr>
            <a:picLocks noChangeAspect="1" noChangeArrowheads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533" y="6946331"/>
            <a:ext cx="510590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70600" y="1874519"/>
            <a:ext cx="13581637" cy="330036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812239">
              <a:lnSpc>
                <a:spcPct val="90000"/>
              </a:lnSpc>
              <a:spcAft>
                <a:spcPts val="1067"/>
              </a:spcAft>
            </a:pPr>
            <a:endParaRPr lang="en-US" sz="4100" spc="-141" dirty="0">
              <a:solidFill>
                <a:prstClr val="black">
                  <a:lumMod val="85000"/>
                  <a:lumOff val="15000"/>
                </a:prstClr>
              </a:solidFill>
              <a:latin typeface="Gotham Medium"/>
              <a:cs typeface="Gotham Medium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362768" y="209888"/>
            <a:ext cx="822126" cy="367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40">
                <a:solidFill>
                  <a:schemeClr val="tx1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r>
              <a:rPr lang="en-US" sz="1000" spc="283" dirty="0">
                <a:solidFill>
                  <a:prstClr val="white"/>
                </a:solidFill>
                <a:latin typeface="Gotham Book"/>
                <a:cs typeface="Gotham Book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51333" y="0"/>
            <a:ext cx="9204695" cy="9144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 defTabSz="812239">
              <a:spcAft>
                <a:spcPts val="2133"/>
              </a:spcAft>
            </a:pPr>
            <a:r>
              <a:rPr lang="en-US" sz="7100" spc="-141" dirty="0">
                <a:solidFill>
                  <a:prstClr val="white"/>
                </a:solidFill>
                <a:latin typeface="Gotham Medium"/>
                <a:cs typeface="Gotham Medium"/>
              </a:rPr>
              <a:t>The world is in trouble.</a:t>
            </a:r>
            <a:endParaRPr lang="en-US" sz="7100" spc="-141" dirty="0">
              <a:solidFill>
                <a:prstClr val="black">
                  <a:lumMod val="85000"/>
                  <a:lumOff val="15000"/>
                </a:prstClr>
              </a:solidFill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572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256000" cy="9185395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1480802" y="1803984"/>
            <a:ext cx="2927986" cy="647609"/>
          </a:xfrm>
          <a:prstGeom prst="rect">
            <a:avLst/>
          </a:prstGeom>
        </p:spPr>
        <p:txBody>
          <a:bodyPr vert="horz" wrap="square" lIns="0" tIns="16506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100" spc="11" dirty="0">
                <a:solidFill>
                  <a:srgbClr val="FFFFFF"/>
                </a:solidFill>
                <a:latin typeface="Gotham Medium"/>
                <a:cs typeface="Gotham Medium"/>
              </a:rPr>
              <a:t>Thank</a:t>
            </a:r>
            <a:r>
              <a:rPr sz="4100" spc="-67" dirty="0">
                <a:solidFill>
                  <a:srgbClr val="FFFFFF"/>
                </a:solidFill>
                <a:latin typeface="Gotham Medium"/>
                <a:cs typeface="Gotham Medium"/>
              </a:rPr>
              <a:t> </a:t>
            </a:r>
            <a:r>
              <a:rPr sz="4100" spc="11" dirty="0">
                <a:solidFill>
                  <a:srgbClr val="FFFFFF"/>
                </a:solidFill>
                <a:latin typeface="Gotham Medium"/>
                <a:cs typeface="Gotham Medium"/>
              </a:rPr>
              <a:t>you!</a:t>
            </a:r>
            <a:endParaRPr sz="4100" dirty="0">
              <a:latin typeface="Gotham Medium"/>
              <a:cs typeface="Gotham Medium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15267483" y="209385"/>
            <a:ext cx="624245" cy="48683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Gotham Light"/>
                <a:ea typeface="+mn-ea"/>
                <a:cs typeface="Gotham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989602-8F7D-364D-A0C7-325917560A84}" type="slidenum">
              <a:rPr lang="en-US" sz="1000">
                <a:solidFill>
                  <a:prstClr val="white"/>
                </a:solidFill>
                <a:latin typeface="Gotham Book"/>
                <a:cs typeface="Gotham Book"/>
              </a:rPr>
              <a:pPr/>
              <a:t>3</a:t>
            </a:fld>
            <a:endParaRPr lang="en-US" sz="1000" dirty="0">
              <a:solidFill>
                <a:prstClr val="white"/>
              </a:solidFill>
              <a:latin typeface="Gotham Book"/>
              <a:cs typeface="Gotham Boo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0600" y="1061719"/>
            <a:ext cx="13581637" cy="330036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812239">
              <a:lnSpc>
                <a:spcPct val="90000"/>
              </a:lnSpc>
              <a:spcAft>
                <a:spcPts val="1067"/>
              </a:spcAft>
            </a:pPr>
            <a:endParaRPr lang="en-US" sz="4100" spc="-141" dirty="0">
              <a:solidFill>
                <a:prstClr val="black">
                  <a:lumMod val="85000"/>
                  <a:lumOff val="15000"/>
                </a:prstClr>
              </a:solidFill>
              <a:latin typeface="Gotham Medium"/>
              <a:cs typeface="Gotham Medium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362768" y="209888"/>
            <a:ext cx="822126" cy="367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40">
                <a:solidFill>
                  <a:schemeClr val="tx1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r>
              <a:rPr lang="en-US" sz="1000" spc="283" dirty="0">
                <a:solidFill>
                  <a:prstClr val="white"/>
                </a:solidFill>
                <a:latin typeface="Gotham Book"/>
                <a:cs typeface="Gotham Book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166425"/>
            <a:ext cx="16256000" cy="487202"/>
          </a:xfrm>
          <a:prstGeom prst="rect">
            <a:avLst/>
          </a:prstGeom>
          <a:solidFill>
            <a:srgbClr val="0294CD"/>
          </a:solidFill>
        </p:spPr>
        <p:txBody>
          <a:bodyPr wrap="square" lIns="162447" tIns="81225" rIns="162447" bIns="81225">
            <a:spAutoFit/>
          </a:bodyPr>
          <a:lstStyle/>
          <a:p>
            <a:pPr algn="ctr" defTabSz="812239"/>
            <a:r>
              <a:rPr lang="en-US" sz="2100" b="1" dirty="0">
                <a:solidFill>
                  <a:prstClr val="white"/>
                </a:solidFill>
                <a:latin typeface="Gotham Book" panose="02000604040000020004" pitchFamily="50" charset="0"/>
              </a:rPr>
              <a:t>Flooding in Houston, Texas</a:t>
            </a:r>
          </a:p>
        </p:txBody>
      </p:sp>
    </p:spTree>
    <p:extLst>
      <p:ext uri="{BB962C8B-B14F-4D97-AF65-F5344CB8AC3E}">
        <p14:creationId xmlns:p14="http://schemas.microsoft.com/office/powerpoint/2010/main" val="337488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15267483" y="209385"/>
            <a:ext cx="624245" cy="48683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Gotham Light"/>
                <a:ea typeface="+mn-ea"/>
                <a:cs typeface="Gotham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989602-8F7D-364D-A0C7-325917560A84}" type="slidenum">
              <a:rPr lang="en-US" sz="1000">
                <a:solidFill>
                  <a:prstClr val="white"/>
                </a:solidFill>
                <a:latin typeface="Gotham Book"/>
                <a:cs typeface="Gotham Book"/>
              </a:rPr>
              <a:pPr/>
              <a:t>4</a:t>
            </a:fld>
            <a:endParaRPr lang="en-US" sz="1000" dirty="0">
              <a:solidFill>
                <a:prstClr val="white"/>
              </a:solidFill>
              <a:latin typeface="Gotham Book"/>
              <a:cs typeface="Gotham Boo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0600" y="1061719"/>
            <a:ext cx="13581637" cy="330036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812239">
              <a:lnSpc>
                <a:spcPct val="90000"/>
              </a:lnSpc>
              <a:spcAft>
                <a:spcPts val="1067"/>
              </a:spcAft>
            </a:pPr>
            <a:endParaRPr lang="en-US" sz="4100" spc="-141" dirty="0">
              <a:solidFill>
                <a:prstClr val="black">
                  <a:lumMod val="85000"/>
                  <a:lumOff val="15000"/>
                </a:prstClr>
              </a:solidFill>
              <a:latin typeface="Gotham Medium"/>
              <a:cs typeface="Gotham Medium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362768" y="209888"/>
            <a:ext cx="822126" cy="367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40">
                <a:solidFill>
                  <a:schemeClr val="tx1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r>
              <a:rPr lang="en-US" sz="1000" spc="283" dirty="0">
                <a:solidFill>
                  <a:prstClr val="white"/>
                </a:solidFill>
                <a:latin typeface="Gotham Book"/>
                <a:cs typeface="Gotham Book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166425"/>
            <a:ext cx="16256000" cy="487202"/>
          </a:xfrm>
          <a:prstGeom prst="rect">
            <a:avLst/>
          </a:prstGeom>
          <a:solidFill>
            <a:srgbClr val="0294CD"/>
          </a:solidFill>
        </p:spPr>
        <p:txBody>
          <a:bodyPr wrap="square" lIns="162447" tIns="81225" rIns="162447" bIns="81225">
            <a:spAutoFit/>
          </a:bodyPr>
          <a:lstStyle/>
          <a:p>
            <a:pPr algn="ctr" defTabSz="812239"/>
            <a:r>
              <a:rPr lang="en-US" sz="2100" b="1" dirty="0">
                <a:solidFill>
                  <a:prstClr val="white"/>
                </a:solidFill>
                <a:latin typeface="Gotham Book" panose="02000604040000020004" pitchFamily="50" charset="0"/>
              </a:rPr>
              <a:t>I-35W Mississippi River bridge collapse in Minneapolis, USA</a:t>
            </a:r>
          </a:p>
        </p:txBody>
      </p:sp>
    </p:spTree>
    <p:extLst>
      <p:ext uri="{BB962C8B-B14F-4D97-AF65-F5344CB8AC3E}">
        <p14:creationId xmlns:p14="http://schemas.microsoft.com/office/powerpoint/2010/main" val="187367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15267483" y="209385"/>
            <a:ext cx="624245" cy="48683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Gotham Light"/>
                <a:ea typeface="+mn-ea"/>
                <a:cs typeface="Gotham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989602-8F7D-364D-A0C7-325917560A84}" type="slidenum">
              <a:rPr lang="en-US" sz="1000">
                <a:solidFill>
                  <a:prstClr val="white"/>
                </a:solidFill>
                <a:latin typeface="Gotham Book"/>
                <a:cs typeface="Gotham Book"/>
              </a:rPr>
              <a:pPr/>
              <a:t>5</a:t>
            </a:fld>
            <a:endParaRPr lang="en-US" sz="1000" dirty="0">
              <a:solidFill>
                <a:prstClr val="white"/>
              </a:solidFill>
              <a:latin typeface="Gotham Book"/>
              <a:cs typeface="Gotham Boo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0600" y="1061719"/>
            <a:ext cx="13581637" cy="330036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812239">
              <a:lnSpc>
                <a:spcPct val="90000"/>
              </a:lnSpc>
              <a:spcAft>
                <a:spcPts val="1067"/>
              </a:spcAft>
            </a:pPr>
            <a:endParaRPr lang="en-US" sz="4100" spc="-141" dirty="0">
              <a:solidFill>
                <a:prstClr val="black">
                  <a:lumMod val="85000"/>
                  <a:lumOff val="15000"/>
                </a:prstClr>
              </a:solidFill>
              <a:latin typeface="Gotham Medium"/>
              <a:cs typeface="Gotham Medium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362768" y="209888"/>
            <a:ext cx="822126" cy="367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40">
                <a:solidFill>
                  <a:schemeClr val="tx1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r>
              <a:rPr lang="en-US" sz="1000" spc="283" dirty="0">
                <a:solidFill>
                  <a:prstClr val="white"/>
                </a:solidFill>
                <a:latin typeface="Gotham Book"/>
                <a:cs typeface="Gotham Book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166425"/>
            <a:ext cx="16256000" cy="487202"/>
          </a:xfrm>
          <a:prstGeom prst="rect">
            <a:avLst/>
          </a:prstGeom>
          <a:solidFill>
            <a:srgbClr val="0294CD"/>
          </a:solidFill>
        </p:spPr>
        <p:txBody>
          <a:bodyPr wrap="square" lIns="162447" tIns="81225" rIns="162447" bIns="81225">
            <a:spAutoFit/>
          </a:bodyPr>
          <a:lstStyle/>
          <a:p>
            <a:pPr algn="ctr" defTabSz="812239"/>
            <a:r>
              <a:rPr lang="en-US" sz="2100" b="1" dirty="0">
                <a:solidFill>
                  <a:prstClr val="white"/>
                </a:solidFill>
                <a:latin typeface="Gotham Book" panose="02000604040000020004" pitchFamily="50" charset="0"/>
              </a:rPr>
              <a:t>Health officials taking temperatures of passengers arriving at the Nairobi airport, Kenya</a:t>
            </a:r>
          </a:p>
        </p:txBody>
      </p:sp>
    </p:spTree>
    <p:extLst>
      <p:ext uri="{BB962C8B-B14F-4D97-AF65-F5344CB8AC3E}">
        <p14:creationId xmlns:p14="http://schemas.microsoft.com/office/powerpoint/2010/main" val="117586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15267483" y="209385"/>
            <a:ext cx="624245" cy="48683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Gotham Light"/>
                <a:ea typeface="+mn-ea"/>
                <a:cs typeface="Gotham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989602-8F7D-364D-A0C7-325917560A84}" type="slidenum">
              <a:rPr lang="en-US" sz="1000">
                <a:solidFill>
                  <a:prstClr val="white"/>
                </a:solidFill>
                <a:latin typeface="Gotham Book"/>
                <a:cs typeface="Gotham Book"/>
              </a:rPr>
              <a:pPr/>
              <a:t>6</a:t>
            </a:fld>
            <a:endParaRPr lang="en-US" sz="1000" dirty="0">
              <a:solidFill>
                <a:prstClr val="white"/>
              </a:solidFill>
              <a:latin typeface="Gotham Book"/>
              <a:cs typeface="Gotham Boo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0600" y="1061719"/>
            <a:ext cx="13581637" cy="330036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812239">
              <a:lnSpc>
                <a:spcPct val="90000"/>
              </a:lnSpc>
              <a:spcAft>
                <a:spcPts val="1067"/>
              </a:spcAft>
            </a:pPr>
            <a:endParaRPr lang="en-US" sz="4100" spc="-141" dirty="0">
              <a:solidFill>
                <a:prstClr val="black">
                  <a:lumMod val="85000"/>
                  <a:lumOff val="15000"/>
                </a:prstClr>
              </a:solidFill>
              <a:latin typeface="Gotham Medium"/>
              <a:cs typeface="Gotham Medium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362768" y="209888"/>
            <a:ext cx="822126" cy="367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40">
                <a:solidFill>
                  <a:schemeClr val="tx1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r>
              <a:rPr lang="en-US" sz="1000" spc="283" dirty="0">
                <a:solidFill>
                  <a:prstClr val="white"/>
                </a:solidFill>
                <a:latin typeface="Gotham Book"/>
                <a:cs typeface="Gotham Book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166425"/>
            <a:ext cx="16256000" cy="487202"/>
          </a:xfrm>
          <a:prstGeom prst="rect">
            <a:avLst/>
          </a:prstGeom>
          <a:solidFill>
            <a:srgbClr val="0294CD"/>
          </a:solidFill>
        </p:spPr>
        <p:txBody>
          <a:bodyPr wrap="square" lIns="162447" tIns="81225" rIns="162447" bIns="81225">
            <a:spAutoFit/>
          </a:bodyPr>
          <a:lstStyle/>
          <a:p>
            <a:pPr algn="ctr" defTabSz="812239"/>
            <a:r>
              <a:rPr lang="en-US" sz="2100" b="1" dirty="0">
                <a:solidFill>
                  <a:prstClr val="white"/>
                </a:solidFill>
                <a:latin typeface="Gotham Book" panose="02000604040000020004" pitchFamily="50" charset="0"/>
              </a:rPr>
              <a:t>Crowding in Chennai, India</a:t>
            </a:r>
          </a:p>
        </p:txBody>
      </p:sp>
    </p:spTree>
    <p:extLst>
      <p:ext uri="{BB962C8B-B14F-4D97-AF65-F5344CB8AC3E}">
        <p14:creationId xmlns:p14="http://schemas.microsoft.com/office/powerpoint/2010/main" val="8165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70600" y="1061719"/>
            <a:ext cx="13581637" cy="330036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812239">
              <a:lnSpc>
                <a:spcPct val="90000"/>
              </a:lnSpc>
              <a:spcAft>
                <a:spcPts val="1067"/>
              </a:spcAft>
            </a:pPr>
            <a:endParaRPr lang="en-US" sz="4100" spc="-141" dirty="0">
              <a:solidFill>
                <a:prstClr val="black">
                  <a:lumMod val="85000"/>
                  <a:lumOff val="15000"/>
                </a:prstClr>
              </a:solidFill>
              <a:latin typeface="Gotham Medium"/>
              <a:cs typeface="Gotham Medium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5267483" y="209385"/>
            <a:ext cx="624245" cy="48683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Gotham Light"/>
                <a:ea typeface="+mn-ea"/>
                <a:cs typeface="Gotham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989602-8F7D-364D-A0C7-325917560A84}" type="slidenum">
              <a:rPr lang="en-US" sz="1000">
                <a:solidFill>
                  <a:srgbClr val="808080"/>
                </a:solidFill>
                <a:latin typeface="Gotham Book"/>
                <a:cs typeface="Gotham Book"/>
              </a:rPr>
              <a:pPr/>
              <a:t>7</a:t>
            </a:fld>
            <a:endParaRPr lang="en-US" sz="1000" dirty="0">
              <a:solidFill>
                <a:srgbClr val="808080"/>
              </a:solidFill>
              <a:latin typeface="Gotham Book"/>
              <a:cs typeface="Gotham Book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3362768" y="209888"/>
            <a:ext cx="822126" cy="367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40">
                <a:solidFill>
                  <a:schemeClr val="tx1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r>
              <a:rPr lang="en-US" sz="1000" spc="283" dirty="0">
                <a:solidFill>
                  <a:srgbClr val="808080"/>
                </a:solidFill>
                <a:latin typeface="Gotham Book"/>
                <a:cs typeface="Gotham Book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166425"/>
            <a:ext cx="16256000" cy="487202"/>
          </a:xfrm>
          <a:prstGeom prst="rect">
            <a:avLst/>
          </a:prstGeom>
          <a:solidFill>
            <a:srgbClr val="0294CD"/>
          </a:solidFill>
        </p:spPr>
        <p:txBody>
          <a:bodyPr wrap="square" lIns="162447" tIns="81225" rIns="162447" bIns="81225">
            <a:spAutoFit/>
          </a:bodyPr>
          <a:lstStyle/>
          <a:p>
            <a:pPr algn="ctr" defTabSz="812239"/>
            <a:r>
              <a:rPr lang="en-US" sz="2100" b="1" dirty="0" err="1">
                <a:solidFill>
                  <a:prstClr val="white"/>
                </a:solidFill>
                <a:latin typeface="Gotham Book" panose="02000604040000020004" pitchFamily="50" charset="0"/>
              </a:rPr>
              <a:t>Yiwu</a:t>
            </a:r>
            <a:r>
              <a:rPr lang="en-US" sz="2100" b="1" dirty="0">
                <a:solidFill>
                  <a:prstClr val="white"/>
                </a:solidFill>
                <a:latin typeface="Gotham Book" panose="02000604040000020004" pitchFamily="50" charset="0"/>
              </a:rPr>
              <a:t>, China produces 60% of the world’s Christmas decorations and accessories</a:t>
            </a:r>
          </a:p>
        </p:txBody>
      </p:sp>
    </p:spTree>
    <p:extLst>
      <p:ext uri="{BB962C8B-B14F-4D97-AF65-F5344CB8AC3E}">
        <p14:creationId xmlns:p14="http://schemas.microsoft.com/office/powerpoint/2010/main" val="159215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70600" y="1061719"/>
            <a:ext cx="13581637" cy="330036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812239">
              <a:lnSpc>
                <a:spcPct val="90000"/>
              </a:lnSpc>
              <a:spcAft>
                <a:spcPts val="1067"/>
              </a:spcAft>
            </a:pPr>
            <a:endParaRPr lang="en-US" sz="4100" spc="-141" dirty="0">
              <a:solidFill>
                <a:prstClr val="black">
                  <a:lumMod val="85000"/>
                  <a:lumOff val="15000"/>
                </a:prstClr>
              </a:solidFill>
              <a:latin typeface="Gotham Medium"/>
              <a:cs typeface="Gotham Medium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5267483" y="209385"/>
            <a:ext cx="624245" cy="48683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Gotham Light"/>
                <a:ea typeface="+mn-ea"/>
                <a:cs typeface="Gotham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989602-8F7D-364D-A0C7-325917560A84}" type="slidenum">
              <a:rPr lang="en-US" sz="1000">
                <a:solidFill>
                  <a:srgbClr val="808080"/>
                </a:solidFill>
                <a:latin typeface="Gotham Book"/>
                <a:cs typeface="Gotham Book"/>
              </a:rPr>
              <a:pPr/>
              <a:t>8</a:t>
            </a:fld>
            <a:endParaRPr lang="en-US" sz="1000" dirty="0">
              <a:solidFill>
                <a:srgbClr val="808080"/>
              </a:solidFill>
              <a:latin typeface="Gotham Book"/>
              <a:cs typeface="Gotham Book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3362768" y="209888"/>
            <a:ext cx="822126" cy="367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40">
                <a:solidFill>
                  <a:schemeClr val="tx1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r>
              <a:rPr lang="en-US" sz="1000" spc="283" dirty="0">
                <a:solidFill>
                  <a:srgbClr val="808080"/>
                </a:solidFill>
                <a:latin typeface="Gotham Book"/>
                <a:cs typeface="Gotham Book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7756055"/>
            <a:ext cx="16256000" cy="487202"/>
          </a:xfrm>
          <a:prstGeom prst="rect">
            <a:avLst/>
          </a:prstGeom>
          <a:solidFill>
            <a:srgbClr val="0294CD"/>
          </a:solidFill>
        </p:spPr>
        <p:txBody>
          <a:bodyPr wrap="square" lIns="162447" tIns="81225" rIns="162447" bIns="81225">
            <a:spAutoFit/>
          </a:bodyPr>
          <a:lstStyle/>
          <a:p>
            <a:pPr algn="ctr" defTabSz="812239"/>
            <a:r>
              <a:rPr lang="en-US" sz="2100" b="1" dirty="0">
                <a:solidFill>
                  <a:prstClr val="white"/>
                </a:solidFill>
                <a:latin typeface="Gotham Book" panose="02000604040000020004" pitchFamily="50" charset="0"/>
              </a:rPr>
              <a:t>Fall wildfires in Northern California have killed at least 40 people and burned 5,700 structures</a:t>
            </a:r>
          </a:p>
        </p:txBody>
      </p:sp>
    </p:spTree>
    <p:extLst>
      <p:ext uri="{BB962C8B-B14F-4D97-AF65-F5344CB8AC3E}">
        <p14:creationId xmlns:p14="http://schemas.microsoft.com/office/powerpoint/2010/main" val="102507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70600" y="1061719"/>
            <a:ext cx="13581637" cy="330036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812239">
              <a:lnSpc>
                <a:spcPct val="90000"/>
              </a:lnSpc>
              <a:spcAft>
                <a:spcPts val="1067"/>
              </a:spcAft>
            </a:pPr>
            <a:endParaRPr lang="en-US" sz="4100" spc="-141" dirty="0">
              <a:solidFill>
                <a:prstClr val="black">
                  <a:lumMod val="85000"/>
                  <a:lumOff val="15000"/>
                </a:prstClr>
              </a:solidFill>
              <a:latin typeface="Gotham Medium"/>
              <a:cs typeface="Gotham Medium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5267483" y="209385"/>
            <a:ext cx="624245" cy="48683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Gotham Light"/>
                <a:ea typeface="+mn-ea"/>
                <a:cs typeface="Gotham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989602-8F7D-364D-A0C7-325917560A84}" type="slidenum">
              <a:rPr lang="en-US" sz="1000">
                <a:solidFill>
                  <a:srgbClr val="808080"/>
                </a:solidFill>
                <a:latin typeface="Gotham Book"/>
                <a:cs typeface="Gotham Book"/>
              </a:rPr>
              <a:pPr/>
              <a:t>9</a:t>
            </a:fld>
            <a:endParaRPr lang="en-US" sz="1000" dirty="0">
              <a:solidFill>
                <a:srgbClr val="808080"/>
              </a:solidFill>
              <a:latin typeface="Gotham Book"/>
              <a:cs typeface="Gotham Book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3362768" y="209888"/>
            <a:ext cx="822126" cy="367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40">
                <a:solidFill>
                  <a:schemeClr val="tx1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r>
              <a:rPr lang="en-US" sz="1000" spc="283" dirty="0">
                <a:solidFill>
                  <a:srgbClr val="808080"/>
                </a:solidFill>
                <a:latin typeface="Gotham Book"/>
                <a:cs typeface="Gotham Book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166425"/>
            <a:ext cx="16256000" cy="487202"/>
          </a:xfrm>
          <a:prstGeom prst="rect">
            <a:avLst/>
          </a:prstGeom>
          <a:solidFill>
            <a:srgbClr val="0294CD"/>
          </a:solidFill>
        </p:spPr>
        <p:txBody>
          <a:bodyPr wrap="square" lIns="162447" tIns="81225" rIns="162447" bIns="81225">
            <a:spAutoFit/>
          </a:bodyPr>
          <a:lstStyle/>
          <a:p>
            <a:pPr algn="ctr" defTabSz="812239"/>
            <a:r>
              <a:rPr lang="en-US" sz="2100" b="1" dirty="0">
                <a:solidFill>
                  <a:prstClr val="white"/>
                </a:solidFill>
                <a:latin typeface="Gotham Book" panose="02000604040000020004" pitchFamily="50" charset="0"/>
              </a:rPr>
              <a:t>Traffic Jam in Lagos, Nigeria</a:t>
            </a:r>
          </a:p>
        </p:txBody>
      </p:sp>
    </p:spTree>
    <p:extLst>
      <p:ext uri="{BB962C8B-B14F-4D97-AF65-F5344CB8AC3E}">
        <p14:creationId xmlns:p14="http://schemas.microsoft.com/office/powerpoint/2010/main" val="334329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57">
      <a:dk1>
        <a:sysClr val="windowText" lastClr="000000"/>
      </a:dk1>
      <a:lt1>
        <a:sysClr val="window" lastClr="FFFFFF"/>
      </a:lt1>
      <a:dk2>
        <a:srgbClr val="0294CD"/>
      </a:dk2>
      <a:lt2>
        <a:srgbClr val="EEECE1"/>
      </a:lt2>
      <a:accent1>
        <a:srgbClr val="CED92D"/>
      </a:accent1>
      <a:accent2>
        <a:srgbClr val="51BBAF"/>
      </a:accent2>
      <a:accent3>
        <a:srgbClr val="E6535F"/>
      </a:accent3>
      <a:accent4>
        <a:srgbClr val="44525C"/>
      </a:accent4>
      <a:accent5>
        <a:srgbClr val="1E83C2"/>
      </a:accent5>
      <a:accent6>
        <a:srgbClr val="808080"/>
      </a:accent6>
      <a:hlink>
        <a:srgbClr val="009FD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57">
      <a:dk1>
        <a:sysClr val="windowText" lastClr="000000"/>
      </a:dk1>
      <a:lt1>
        <a:sysClr val="window" lastClr="FFFFFF"/>
      </a:lt1>
      <a:dk2>
        <a:srgbClr val="0294CD"/>
      </a:dk2>
      <a:lt2>
        <a:srgbClr val="EEECE1"/>
      </a:lt2>
      <a:accent1>
        <a:srgbClr val="CED92D"/>
      </a:accent1>
      <a:accent2>
        <a:srgbClr val="51BBAF"/>
      </a:accent2>
      <a:accent3>
        <a:srgbClr val="E6535F"/>
      </a:accent3>
      <a:accent4>
        <a:srgbClr val="44525C"/>
      </a:accent4>
      <a:accent5>
        <a:srgbClr val="1E83C2"/>
      </a:accent5>
      <a:accent6>
        <a:srgbClr val="808080"/>
      </a:accent6>
      <a:hlink>
        <a:srgbClr val="009FD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Custom 57">
      <a:dk1>
        <a:sysClr val="windowText" lastClr="000000"/>
      </a:dk1>
      <a:lt1>
        <a:sysClr val="window" lastClr="FFFFFF"/>
      </a:lt1>
      <a:dk2>
        <a:srgbClr val="0294CD"/>
      </a:dk2>
      <a:lt2>
        <a:srgbClr val="EEECE1"/>
      </a:lt2>
      <a:accent1>
        <a:srgbClr val="CED92D"/>
      </a:accent1>
      <a:accent2>
        <a:srgbClr val="51BBAF"/>
      </a:accent2>
      <a:accent3>
        <a:srgbClr val="E6535F"/>
      </a:accent3>
      <a:accent4>
        <a:srgbClr val="44525C"/>
      </a:accent4>
      <a:accent5>
        <a:srgbClr val="1E83C2"/>
      </a:accent5>
      <a:accent6>
        <a:srgbClr val="808080"/>
      </a:accent6>
      <a:hlink>
        <a:srgbClr val="009FD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Custom 57">
      <a:dk1>
        <a:sysClr val="windowText" lastClr="000000"/>
      </a:dk1>
      <a:lt1>
        <a:sysClr val="window" lastClr="FFFFFF"/>
      </a:lt1>
      <a:dk2>
        <a:srgbClr val="0294CD"/>
      </a:dk2>
      <a:lt2>
        <a:srgbClr val="EEECE1"/>
      </a:lt2>
      <a:accent1>
        <a:srgbClr val="CED92D"/>
      </a:accent1>
      <a:accent2>
        <a:srgbClr val="51BBAF"/>
      </a:accent2>
      <a:accent3>
        <a:srgbClr val="E6535F"/>
      </a:accent3>
      <a:accent4>
        <a:srgbClr val="44525C"/>
      </a:accent4>
      <a:accent5>
        <a:srgbClr val="1E83C2"/>
      </a:accent5>
      <a:accent6>
        <a:srgbClr val="808080"/>
      </a:accent6>
      <a:hlink>
        <a:srgbClr val="009FD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Custom 57">
      <a:dk1>
        <a:sysClr val="windowText" lastClr="000000"/>
      </a:dk1>
      <a:lt1>
        <a:sysClr val="window" lastClr="FFFFFF"/>
      </a:lt1>
      <a:dk2>
        <a:srgbClr val="0294CD"/>
      </a:dk2>
      <a:lt2>
        <a:srgbClr val="EEECE1"/>
      </a:lt2>
      <a:accent1>
        <a:srgbClr val="CED92D"/>
      </a:accent1>
      <a:accent2>
        <a:srgbClr val="51BBAF"/>
      </a:accent2>
      <a:accent3>
        <a:srgbClr val="E6535F"/>
      </a:accent3>
      <a:accent4>
        <a:srgbClr val="44525C"/>
      </a:accent4>
      <a:accent5>
        <a:srgbClr val="1E83C2"/>
      </a:accent5>
      <a:accent6>
        <a:srgbClr val="808080"/>
      </a:accent6>
      <a:hlink>
        <a:srgbClr val="009FD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591</Words>
  <Application>Microsoft Macintosh PowerPoint</Application>
  <PresentationFormat>Custom</PresentationFormat>
  <Paragraphs>81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city’s  ability to maintain essential  functions is  threatened by  both acute  shocks and chronic stresses.</vt:lpstr>
      <vt:lpstr>PowerPoint Presentation</vt:lpstr>
      <vt:lpstr>PowerPoint Presentation</vt:lpstr>
      <vt:lpstr>PowerPoint Presentation</vt:lpstr>
      <vt:lpstr>DC was selected  from more than  1,000 cities to join  100RC in 2016</vt:lpstr>
      <vt:lpstr>DC joins other 100RC Network cities like  Paris, NYC, The Hague, and Addis Ababa</vt:lpstr>
      <vt:lpstr>PowerPoint Presentation</vt:lpstr>
      <vt:lpstr>Resilient DC Next Steps</vt:lpstr>
      <vt:lpstr>Get Involved!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presentation-DC-03</dc:title>
  <dc:subject/>
  <dc:creator>Bush, Kevin (EOM)</dc:creator>
  <cp:keywords/>
  <dc:description/>
  <cp:lastModifiedBy>HG Chissell</cp:lastModifiedBy>
  <cp:revision>18</cp:revision>
  <cp:lastPrinted>2018-01-30T13:59:41Z</cp:lastPrinted>
  <dcterms:created xsi:type="dcterms:W3CDTF">2018-01-09T10:25:49Z</dcterms:created>
  <dcterms:modified xsi:type="dcterms:W3CDTF">2018-02-22T18:43:03Z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2018-01-08T05:00:00Z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2018-01-08T05:00:00Z</vt:filetime>
  </property>
</Properties>
</file>